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7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3"/>
  </p:notesMasterIdLst>
  <p:sldIdLst>
    <p:sldId id="257" r:id="rId2"/>
    <p:sldId id="258" r:id="rId3"/>
    <p:sldId id="265" r:id="rId4"/>
    <p:sldId id="266" r:id="rId5"/>
    <p:sldId id="259" r:id="rId6"/>
    <p:sldId id="267" r:id="rId7"/>
    <p:sldId id="262" r:id="rId8"/>
    <p:sldId id="263" r:id="rId9"/>
    <p:sldId id="261" r:id="rId10"/>
    <p:sldId id="264" r:id="rId11"/>
    <p:sldId id="26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80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4FE0A9F-9E61-4AB9-BEE4-D31B68F5AF2D}" v="1168" dt="2025-10-17T07:33:27.0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84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ucke, Sienna" userId="aca9750a-09bd-4c91-9dca-f8e153fd3eff" providerId="ADAL" clId="{D49F4EA3-A13C-4829-A993-B95DE91C3E67}"/>
    <pc:docChg chg="undo redo custSel addSld delSld modSld sldOrd">
      <pc:chgData name="Stucke, Sienna" userId="aca9750a-09bd-4c91-9dca-f8e153fd3eff" providerId="ADAL" clId="{D49F4EA3-A13C-4829-A993-B95DE91C3E67}" dt="2025-10-17T07:33:27" v="5503"/>
      <pc:docMkLst>
        <pc:docMk/>
      </pc:docMkLst>
      <pc:sldChg chg="addSp modSp mod setBg">
        <pc:chgData name="Stucke, Sienna" userId="aca9750a-09bd-4c91-9dca-f8e153fd3eff" providerId="ADAL" clId="{D49F4EA3-A13C-4829-A993-B95DE91C3E67}" dt="2025-10-09T08:25:16.941" v="3945" actId="1076"/>
        <pc:sldMkLst>
          <pc:docMk/>
          <pc:sldMk cId="2219959140" sldId="257"/>
        </pc:sldMkLst>
        <pc:spChg chg="mod">
          <ac:chgData name="Stucke, Sienna" userId="aca9750a-09bd-4c91-9dca-f8e153fd3eff" providerId="ADAL" clId="{D49F4EA3-A13C-4829-A993-B95DE91C3E67}" dt="2025-10-02T13:47:38.130" v="2430" actId="1076"/>
          <ac:spMkLst>
            <pc:docMk/>
            <pc:sldMk cId="2219959140" sldId="257"/>
            <ac:spMk id="2" creationId="{5FD60E51-ECA3-4F46-32E0-E5EB050B6CEE}"/>
          </ac:spMkLst>
        </pc:spChg>
        <pc:picChg chg="add mod">
          <ac:chgData name="Stucke, Sienna" userId="aca9750a-09bd-4c91-9dca-f8e153fd3eff" providerId="ADAL" clId="{D49F4EA3-A13C-4829-A993-B95DE91C3E67}" dt="2025-10-09T08:25:16.941" v="3945" actId="1076"/>
          <ac:picMkLst>
            <pc:docMk/>
            <pc:sldMk cId="2219959140" sldId="257"/>
            <ac:picMk id="6" creationId="{B9D68414-00F5-79FB-A469-87F213EBB236}"/>
          </ac:picMkLst>
        </pc:picChg>
        <pc:picChg chg="add mod">
          <ac:chgData name="Stucke, Sienna" userId="aca9750a-09bd-4c91-9dca-f8e153fd3eff" providerId="ADAL" clId="{D49F4EA3-A13C-4829-A993-B95DE91C3E67}" dt="2025-10-09T07:35:05.197" v="3941" actId="1076"/>
          <ac:picMkLst>
            <pc:docMk/>
            <pc:sldMk cId="2219959140" sldId="257"/>
            <ac:picMk id="7" creationId="{5DC76C39-4185-210E-F904-24DB59277D15}"/>
          </ac:picMkLst>
        </pc:picChg>
        <pc:picChg chg="add mod">
          <ac:chgData name="Stucke, Sienna" userId="aca9750a-09bd-4c91-9dca-f8e153fd3eff" providerId="ADAL" clId="{D49F4EA3-A13C-4829-A993-B95DE91C3E67}" dt="2025-10-09T08:25:12.319" v="3944" actId="1076"/>
          <ac:picMkLst>
            <pc:docMk/>
            <pc:sldMk cId="2219959140" sldId="257"/>
            <ac:picMk id="8" creationId="{44BFDF74-AC96-D811-E394-1AB6FF9AFE17}"/>
          </ac:picMkLst>
        </pc:picChg>
        <pc:picChg chg="add mod">
          <ac:chgData name="Stucke, Sienna" userId="aca9750a-09bd-4c91-9dca-f8e153fd3eff" providerId="ADAL" clId="{D49F4EA3-A13C-4829-A993-B95DE91C3E67}" dt="2025-10-09T08:25:07.799" v="3943" actId="1076"/>
          <ac:picMkLst>
            <pc:docMk/>
            <pc:sldMk cId="2219959140" sldId="257"/>
            <ac:picMk id="9" creationId="{0D16B0EA-D8C9-58AB-E8F3-1D08422879B9}"/>
          </ac:picMkLst>
        </pc:picChg>
        <pc:picChg chg="add mod">
          <ac:chgData name="Stucke, Sienna" userId="aca9750a-09bd-4c91-9dca-f8e153fd3eff" providerId="ADAL" clId="{D49F4EA3-A13C-4829-A993-B95DE91C3E67}" dt="2025-10-09T07:34:06.505" v="3925" actId="1076"/>
          <ac:picMkLst>
            <pc:docMk/>
            <pc:sldMk cId="2219959140" sldId="257"/>
            <ac:picMk id="10" creationId="{884E679E-38BC-B195-DD1B-2277DB8EA056}"/>
          </ac:picMkLst>
        </pc:picChg>
        <pc:picChg chg="add mod">
          <ac:chgData name="Stucke, Sienna" userId="aca9750a-09bd-4c91-9dca-f8e153fd3eff" providerId="ADAL" clId="{D49F4EA3-A13C-4829-A993-B95DE91C3E67}" dt="2025-10-09T08:25:05.495" v="3942" actId="1076"/>
          <ac:picMkLst>
            <pc:docMk/>
            <pc:sldMk cId="2219959140" sldId="257"/>
            <ac:picMk id="11" creationId="{A01BB029-92DD-5848-9A0A-CE7074309F01}"/>
          </ac:picMkLst>
        </pc:picChg>
      </pc:sldChg>
      <pc:sldChg chg="addSp delSp modSp mod delAnim modAnim">
        <pc:chgData name="Stucke, Sienna" userId="aca9750a-09bd-4c91-9dca-f8e153fd3eff" providerId="ADAL" clId="{D49F4EA3-A13C-4829-A993-B95DE91C3E67}" dt="2025-10-17T07:20:07.418" v="5435" actId="20577"/>
        <pc:sldMkLst>
          <pc:docMk/>
          <pc:sldMk cId="1817037925" sldId="258"/>
        </pc:sldMkLst>
        <pc:spChg chg="mod">
          <ac:chgData name="Stucke, Sienna" userId="aca9750a-09bd-4c91-9dca-f8e153fd3eff" providerId="ADAL" clId="{D49F4EA3-A13C-4829-A993-B95DE91C3E67}" dt="2025-10-16T07:28:59.549" v="4517" actId="14100"/>
          <ac:spMkLst>
            <pc:docMk/>
            <pc:sldMk cId="1817037925" sldId="258"/>
            <ac:spMk id="2" creationId="{DFA69F36-F805-2AE9-560A-9A9A45A83897}"/>
          </ac:spMkLst>
        </pc:spChg>
        <pc:spChg chg="add mod">
          <ac:chgData name="Stucke, Sienna" userId="aca9750a-09bd-4c91-9dca-f8e153fd3eff" providerId="ADAL" clId="{D49F4EA3-A13C-4829-A993-B95DE91C3E67}" dt="2025-10-16T07:26:03.054" v="4447" actId="1076"/>
          <ac:spMkLst>
            <pc:docMk/>
            <pc:sldMk cId="1817037925" sldId="258"/>
            <ac:spMk id="6" creationId="{1204C7B4-11A6-7127-1E91-F6296BD9E245}"/>
          </ac:spMkLst>
        </pc:spChg>
        <pc:spChg chg="add mod">
          <ac:chgData name="Stucke, Sienna" userId="aca9750a-09bd-4c91-9dca-f8e153fd3eff" providerId="ADAL" clId="{D49F4EA3-A13C-4829-A993-B95DE91C3E67}" dt="2025-10-16T07:26:42.302" v="4504" actId="1076"/>
          <ac:spMkLst>
            <pc:docMk/>
            <pc:sldMk cId="1817037925" sldId="258"/>
            <ac:spMk id="7" creationId="{3ED4FC01-473A-B530-869D-F772C5EE0C8C}"/>
          </ac:spMkLst>
        </pc:spChg>
        <pc:spChg chg="add del mod">
          <ac:chgData name="Stucke, Sienna" userId="aca9750a-09bd-4c91-9dca-f8e153fd3eff" providerId="ADAL" clId="{D49F4EA3-A13C-4829-A993-B95DE91C3E67}" dt="2025-10-17T07:20:07.418" v="5435" actId="20577"/>
          <ac:spMkLst>
            <pc:docMk/>
            <pc:sldMk cId="1817037925" sldId="258"/>
            <ac:spMk id="8" creationId="{7BB50EA9-9806-D77C-4601-442EF9EB2C98}"/>
          </ac:spMkLst>
        </pc:spChg>
        <pc:spChg chg="add del mod">
          <ac:chgData name="Stucke, Sienna" userId="aca9750a-09bd-4c91-9dca-f8e153fd3eff" providerId="ADAL" clId="{D49F4EA3-A13C-4829-A993-B95DE91C3E67}" dt="2025-10-16T07:21:55.151" v="4415" actId="478"/>
          <ac:spMkLst>
            <pc:docMk/>
            <pc:sldMk cId="1817037925" sldId="258"/>
            <ac:spMk id="19" creationId="{7F01A4FC-3C59-842D-E4A9-CC5F25E19673}"/>
          </ac:spMkLst>
        </pc:spChg>
        <pc:spChg chg="add del mod">
          <ac:chgData name="Stucke, Sienna" userId="aca9750a-09bd-4c91-9dca-f8e153fd3eff" providerId="ADAL" clId="{D49F4EA3-A13C-4829-A993-B95DE91C3E67}" dt="2025-10-16T07:21:53.979" v="4414" actId="478"/>
          <ac:spMkLst>
            <pc:docMk/>
            <pc:sldMk cId="1817037925" sldId="258"/>
            <ac:spMk id="20" creationId="{F020F505-9F3D-6829-8E5F-631C05A1911F}"/>
          </ac:spMkLst>
        </pc:spChg>
        <pc:spChg chg="mod">
          <ac:chgData name="Stucke, Sienna" userId="aca9750a-09bd-4c91-9dca-f8e153fd3eff" providerId="ADAL" clId="{D49F4EA3-A13C-4829-A993-B95DE91C3E67}" dt="2025-10-06T08:30:09.820" v="3029" actId="18245"/>
          <ac:spMkLst>
            <pc:docMk/>
            <pc:sldMk cId="1817037925" sldId="258"/>
            <ac:spMk id="29" creationId="{DE0D8899-B974-3F17-D855-8EE4038847A5}"/>
          </ac:spMkLst>
        </pc:spChg>
        <pc:spChg chg="mod">
          <ac:chgData name="Stucke, Sienna" userId="aca9750a-09bd-4c91-9dca-f8e153fd3eff" providerId="ADAL" clId="{D49F4EA3-A13C-4829-A993-B95DE91C3E67}" dt="2025-10-06T08:30:09.820" v="3029" actId="18245"/>
          <ac:spMkLst>
            <pc:docMk/>
            <pc:sldMk cId="1817037925" sldId="258"/>
            <ac:spMk id="30" creationId="{1F37CDBE-2433-96A2-930D-6A3F6DF4F89E}"/>
          </ac:spMkLst>
        </pc:spChg>
        <pc:spChg chg="mod">
          <ac:chgData name="Stucke, Sienna" userId="aca9750a-09bd-4c91-9dca-f8e153fd3eff" providerId="ADAL" clId="{D49F4EA3-A13C-4829-A993-B95DE91C3E67}" dt="2025-10-06T08:30:29.501" v="3033" actId="1076"/>
          <ac:spMkLst>
            <pc:docMk/>
            <pc:sldMk cId="1817037925" sldId="258"/>
            <ac:spMk id="31" creationId="{1B0FE716-DE47-F9F6-CC30-174275D98400}"/>
          </ac:spMkLst>
        </pc:spChg>
        <pc:spChg chg="mod">
          <ac:chgData name="Stucke, Sienna" userId="aca9750a-09bd-4c91-9dca-f8e153fd3eff" providerId="ADAL" clId="{D49F4EA3-A13C-4829-A993-B95DE91C3E67}" dt="2025-10-06T08:32:04.703" v="3048" actId="14100"/>
          <ac:spMkLst>
            <pc:docMk/>
            <pc:sldMk cId="1817037925" sldId="258"/>
            <ac:spMk id="32" creationId="{1CFDE06E-2F07-0713-CA12-FC729B79F8AA}"/>
          </ac:spMkLst>
        </pc:spChg>
        <pc:spChg chg="mod">
          <ac:chgData name="Stucke, Sienna" userId="aca9750a-09bd-4c91-9dca-f8e153fd3eff" providerId="ADAL" clId="{D49F4EA3-A13C-4829-A993-B95DE91C3E67}" dt="2025-10-06T08:31:49.850" v="3044" actId="14100"/>
          <ac:spMkLst>
            <pc:docMk/>
            <pc:sldMk cId="1817037925" sldId="258"/>
            <ac:spMk id="33" creationId="{CC16187A-35D4-21D7-97A4-22B997AF4F37}"/>
          </ac:spMkLst>
        </pc:spChg>
        <pc:spChg chg="mod">
          <ac:chgData name="Stucke, Sienna" userId="aca9750a-09bd-4c91-9dca-f8e153fd3eff" providerId="ADAL" clId="{D49F4EA3-A13C-4829-A993-B95DE91C3E67}" dt="2025-10-06T08:31:53.873" v="3045" actId="14100"/>
          <ac:spMkLst>
            <pc:docMk/>
            <pc:sldMk cId="1817037925" sldId="258"/>
            <ac:spMk id="34" creationId="{6040392E-9116-343A-2A15-34F33CAD9B0D}"/>
          </ac:spMkLst>
        </pc:spChg>
        <pc:spChg chg="mod">
          <ac:chgData name="Stucke, Sienna" userId="aca9750a-09bd-4c91-9dca-f8e153fd3eff" providerId="ADAL" clId="{D49F4EA3-A13C-4829-A993-B95DE91C3E67}" dt="2025-10-06T08:31:57.441" v="3046" actId="14100"/>
          <ac:spMkLst>
            <pc:docMk/>
            <pc:sldMk cId="1817037925" sldId="258"/>
            <ac:spMk id="35" creationId="{12CAE4EB-E7BF-5BF8-2339-DE0A57489CE7}"/>
          </ac:spMkLst>
        </pc:spChg>
        <pc:grpChg chg="mod">
          <ac:chgData name="Stucke, Sienna" userId="aca9750a-09bd-4c91-9dca-f8e153fd3eff" providerId="ADAL" clId="{D49F4EA3-A13C-4829-A993-B95DE91C3E67}" dt="2025-10-06T10:40:31.619" v="3506" actId="1076"/>
          <ac:grpSpMkLst>
            <pc:docMk/>
            <pc:sldMk cId="1817037925" sldId="258"/>
            <ac:grpSpMk id="28" creationId="{CB72CE77-81B5-A238-BB11-9462DD74EA37}"/>
          </ac:grpSpMkLst>
        </pc:grpChg>
        <pc:graphicFrameChg chg="add mod modGraphic">
          <ac:chgData name="Stucke, Sienna" userId="aca9750a-09bd-4c91-9dca-f8e153fd3eff" providerId="ADAL" clId="{D49F4EA3-A13C-4829-A993-B95DE91C3E67}" dt="2025-10-13T10:56:42.352" v="4402" actId="208"/>
          <ac:graphicFrameMkLst>
            <pc:docMk/>
            <pc:sldMk cId="1817037925" sldId="258"/>
            <ac:graphicFrameMk id="25" creationId="{0FAF52D6-72A1-190D-0DF4-BCDCBE2B1012}"/>
          </ac:graphicFrameMkLst>
        </pc:graphicFrameChg>
        <pc:picChg chg="mod">
          <ac:chgData name="Stucke, Sienna" userId="aca9750a-09bd-4c91-9dca-f8e153fd3eff" providerId="ADAL" clId="{D49F4EA3-A13C-4829-A993-B95DE91C3E67}" dt="2025-10-06T10:40:35.628" v="3507" actId="1076"/>
          <ac:picMkLst>
            <pc:docMk/>
            <pc:sldMk cId="1817037925" sldId="258"/>
            <ac:picMk id="4" creationId="{BEB2F53E-9C77-2085-7556-255DDEE1199E}"/>
          </ac:picMkLst>
        </pc:picChg>
        <pc:picChg chg="add mod">
          <ac:chgData name="Stucke, Sienna" userId="aca9750a-09bd-4c91-9dca-f8e153fd3eff" providerId="ADAL" clId="{D49F4EA3-A13C-4829-A993-B95DE91C3E67}" dt="2025-10-16T07:27:33.867" v="4506" actId="1076"/>
          <ac:picMkLst>
            <pc:docMk/>
            <pc:sldMk cId="1817037925" sldId="258"/>
            <ac:picMk id="5" creationId="{8C9C8D7F-4556-5B65-0161-461BECBDF235}"/>
          </ac:picMkLst>
        </pc:picChg>
      </pc:sldChg>
      <pc:sldChg chg="addSp delSp modSp mod delAnim modAnim">
        <pc:chgData name="Stucke, Sienna" userId="aca9750a-09bd-4c91-9dca-f8e153fd3eff" providerId="ADAL" clId="{D49F4EA3-A13C-4829-A993-B95DE91C3E67}" dt="2025-10-09T09:56:13.625" v="4013" actId="14100"/>
        <pc:sldMkLst>
          <pc:docMk/>
          <pc:sldMk cId="279779428" sldId="259"/>
        </pc:sldMkLst>
        <pc:graphicFrameChg chg="add mod modGraphic">
          <ac:chgData name="Stucke, Sienna" userId="aca9750a-09bd-4c91-9dca-f8e153fd3eff" providerId="ADAL" clId="{D49F4EA3-A13C-4829-A993-B95DE91C3E67}" dt="2025-10-09T09:56:10.378" v="4012" actId="14100"/>
          <ac:graphicFrameMkLst>
            <pc:docMk/>
            <pc:sldMk cId="279779428" sldId="259"/>
            <ac:graphicFrameMk id="6" creationId="{6395EFF0-AFF0-1996-2442-B479061DCE94}"/>
          </ac:graphicFrameMkLst>
        </pc:graphicFrameChg>
        <pc:picChg chg="mod">
          <ac:chgData name="Stucke, Sienna" userId="aca9750a-09bd-4c91-9dca-f8e153fd3eff" providerId="ADAL" clId="{D49F4EA3-A13C-4829-A993-B95DE91C3E67}" dt="2025-10-09T09:56:13.625" v="4013" actId="14100"/>
          <ac:picMkLst>
            <pc:docMk/>
            <pc:sldMk cId="279779428" sldId="259"/>
            <ac:picMk id="4" creationId="{337E8624-106D-89EA-3049-2027B1668B59}"/>
          </ac:picMkLst>
        </pc:picChg>
      </pc:sldChg>
      <pc:sldChg chg="addSp modSp mod ord">
        <pc:chgData name="Stucke, Sienna" userId="aca9750a-09bd-4c91-9dca-f8e153fd3eff" providerId="ADAL" clId="{D49F4EA3-A13C-4829-A993-B95DE91C3E67}" dt="2025-10-07T14:00:26.770" v="3821" actId="122"/>
        <pc:sldMkLst>
          <pc:docMk/>
          <pc:sldMk cId="715684923" sldId="260"/>
        </pc:sldMkLst>
        <pc:spChg chg="mod">
          <ac:chgData name="Stucke, Sienna" userId="aca9750a-09bd-4c91-9dca-f8e153fd3eff" providerId="ADAL" clId="{D49F4EA3-A13C-4829-A993-B95DE91C3E67}" dt="2025-10-02T08:58:34.169" v="1170" actId="1076"/>
          <ac:spMkLst>
            <pc:docMk/>
            <pc:sldMk cId="715684923" sldId="260"/>
            <ac:spMk id="2" creationId="{C705ED15-FB83-4B5B-BDF8-BE5A758EF7BA}"/>
          </ac:spMkLst>
        </pc:spChg>
        <pc:spChg chg="mod">
          <ac:chgData name="Stucke, Sienna" userId="aca9750a-09bd-4c91-9dca-f8e153fd3eff" providerId="ADAL" clId="{D49F4EA3-A13C-4829-A993-B95DE91C3E67}" dt="2025-10-07T13:59:52.278" v="3796" actId="20577"/>
          <ac:spMkLst>
            <pc:docMk/>
            <pc:sldMk cId="715684923" sldId="260"/>
            <ac:spMk id="3" creationId="{A3DABA89-6BEF-2CB0-6AED-E10C320FA21B}"/>
          </ac:spMkLst>
        </pc:spChg>
        <pc:spChg chg="add mod">
          <ac:chgData name="Stucke, Sienna" userId="aca9750a-09bd-4c91-9dca-f8e153fd3eff" providerId="ADAL" clId="{D49F4EA3-A13C-4829-A993-B95DE91C3E67}" dt="2025-10-07T14:00:26.770" v="3821" actId="122"/>
          <ac:spMkLst>
            <pc:docMk/>
            <pc:sldMk cId="715684923" sldId="260"/>
            <ac:spMk id="4" creationId="{C3CEFBD8-E572-4D44-FFEA-E8D38C60E727}"/>
          </ac:spMkLst>
        </pc:spChg>
        <pc:spChg chg="add mod">
          <ac:chgData name="Stucke, Sienna" userId="aca9750a-09bd-4c91-9dca-f8e153fd3eff" providerId="ADAL" clId="{D49F4EA3-A13C-4829-A993-B95DE91C3E67}" dt="2025-10-07T14:00:22.181" v="3820" actId="1076"/>
          <ac:spMkLst>
            <pc:docMk/>
            <pc:sldMk cId="715684923" sldId="260"/>
            <ac:spMk id="6" creationId="{46B53D03-8D1A-0592-730E-319E0677BD92}"/>
          </ac:spMkLst>
        </pc:spChg>
        <pc:picChg chg="add mod">
          <ac:chgData name="Stucke, Sienna" userId="aca9750a-09bd-4c91-9dca-f8e153fd3eff" providerId="ADAL" clId="{D49F4EA3-A13C-4829-A993-B95DE91C3E67}" dt="2025-10-07T14:00:01.277" v="3798" actId="1076"/>
          <ac:picMkLst>
            <pc:docMk/>
            <pc:sldMk cId="715684923" sldId="260"/>
            <ac:picMk id="5" creationId="{71DCE027-2DAE-9BE7-BABD-8A9BBF4C1CE9}"/>
          </ac:picMkLst>
        </pc:picChg>
      </pc:sldChg>
      <pc:sldChg chg="addSp delSp modSp mod modNotesTx">
        <pc:chgData name="Stucke, Sienna" userId="aca9750a-09bd-4c91-9dca-f8e153fd3eff" providerId="ADAL" clId="{D49F4EA3-A13C-4829-A993-B95DE91C3E67}" dt="2025-10-16T08:23:29.893" v="5319" actId="20577"/>
        <pc:sldMkLst>
          <pc:docMk/>
          <pc:sldMk cId="1960915413" sldId="261"/>
        </pc:sldMkLst>
        <pc:spChg chg="mod">
          <ac:chgData name="Stucke, Sienna" userId="aca9750a-09bd-4c91-9dca-f8e153fd3eff" providerId="ADAL" clId="{D49F4EA3-A13C-4829-A993-B95DE91C3E67}" dt="2025-10-02T08:58:21.512" v="1167" actId="1076"/>
          <ac:spMkLst>
            <pc:docMk/>
            <pc:sldMk cId="1960915413" sldId="261"/>
            <ac:spMk id="2" creationId="{FF403231-13A3-16E2-C2E4-60052D4D2BA2}"/>
          </ac:spMkLst>
        </pc:spChg>
        <pc:graphicFrameChg chg="add mod">
          <ac:chgData name="Stucke, Sienna" userId="aca9750a-09bd-4c91-9dca-f8e153fd3eff" providerId="ADAL" clId="{D49F4EA3-A13C-4829-A993-B95DE91C3E67}" dt="2025-10-06T13:50:53.238" v="3707"/>
          <ac:graphicFrameMkLst>
            <pc:docMk/>
            <pc:sldMk cId="1960915413" sldId="261"/>
            <ac:graphicFrameMk id="4" creationId="{6D79A24B-BCF3-B48A-888B-E2BB1F6EA126}"/>
          </ac:graphicFrameMkLst>
        </pc:graphicFrameChg>
      </pc:sldChg>
      <pc:sldChg chg="addSp delSp modSp mod delAnim modAnim modNotesTx">
        <pc:chgData name="Stucke, Sienna" userId="aca9750a-09bd-4c91-9dca-f8e153fd3eff" providerId="ADAL" clId="{D49F4EA3-A13C-4829-A993-B95DE91C3E67}" dt="2025-10-17T07:33:27" v="5503"/>
        <pc:sldMkLst>
          <pc:docMk/>
          <pc:sldMk cId="3995338855" sldId="262"/>
        </pc:sldMkLst>
        <pc:spChg chg="mod">
          <ac:chgData name="Stucke, Sienna" userId="aca9750a-09bd-4c91-9dca-f8e153fd3eff" providerId="ADAL" clId="{D49F4EA3-A13C-4829-A993-B95DE91C3E67}" dt="2025-10-09T10:19:30.401" v="4230" actId="14100"/>
          <ac:spMkLst>
            <pc:docMk/>
            <pc:sldMk cId="3995338855" sldId="262"/>
            <ac:spMk id="2" creationId="{4CF5BAC1-A04D-F190-8F53-51BC7A294FB2}"/>
          </ac:spMkLst>
        </pc:spChg>
        <pc:spChg chg="add mod">
          <ac:chgData name="Stucke, Sienna" userId="aca9750a-09bd-4c91-9dca-f8e153fd3eff" providerId="ADAL" clId="{D49F4EA3-A13C-4829-A993-B95DE91C3E67}" dt="2025-10-01T14:29:25.759" v="751" actId="1076"/>
          <ac:spMkLst>
            <pc:docMk/>
            <pc:sldMk cId="3995338855" sldId="262"/>
            <ac:spMk id="4" creationId="{1F026148-4467-87A9-8603-64F88EC04ECE}"/>
          </ac:spMkLst>
        </pc:spChg>
        <pc:spChg chg="add mod">
          <ac:chgData name="Stucke, Sienna" userId="aca9750a-09bd-4c91-9dca-f8e153fd3eff" providerId="ADAL" clId="{D49F4EA3-A13C-4829-A993-B95DE91C3E67}" dt="2025-10-01T14:30:22.565" v="762" actId="1076"/>
          <ac:spMkLst>
            <pc:docMk/>
            <pc:sldMk cId="3995338855" sldId="262"/>
            <ac:spMk id="6" creationId="{8DF94319-A5E5-B021-D887-D83E3592EAEB}"/>
          </ac:spMkLst>
        </pc:spChg>
        <pc:spChg chg="add mod">
          <ac:chgData name="Stucke, Sienna" userId="aca9750a-09bd-4c91-9dca-f8e153fd3eff" providerId="ADAL" clId="{D49F4EA3-A13C-4829-A993-B95DE91C3E67}" dt="2025-10-17T07:31:49.930" v="5491" actId="1076"/>
          <ac:spMkLst>
            <pc:docMk/>
            <pc:sldMk cId="3995338855" sldId="262"/>
            <ac:spMk id="9" creationId="{D4D17E84-579A-C1CA-EE4A-4C07356164FD}"/>
          </ac:spMkLst>
        </pc:spChg>
        <pc:spChg chg="add mod">
          <ac:chgData name="Stucke, Sienna" userId="aca9750a-09bd-4c91-9dca-f8e153fd3eff" providerId="ADAL" clId="{D49F4EA3-A13C-4829-A993-B95DE91C3E67}" dt="2025-10-09T12:55:41.097" v="4389" actId="1076"/>
          <ac:spMkLst>
            <pc:docMk/>
            <pc:sldMk cId="3995338855" sldId="262"/>
            <ac:spMk id="11" creationId="{5F18E349-0843-D5E3-0575-CF39A46DE35B}"/>
          </ac:spMkLst>
        </pc:spChg>
        <pc:spChg chg="add mod">
          <ac:chgData name="Stucke, Sienna" userId="aca9750a-09bd-4c91-9dca-f8e153fd3eff" providerId="ADAL" clId="{D49F4EA3-A13C-4829-A993-B95DE91C3E67}" dt="2025-10-17T07:30:18.765" v="5480" actId="1076"/>
          <ac:spMkLst>
            <pc:docMk/>
            <pc:sldMk cId="3995338855" sldId="262"/>
            <ac:spMk id="20" creationId="{5B841E34-424F-895A-87B8-3FF9084A1420}"/>
          </ac:spMkLst>
        </pc:spChg>
        <pc:spChg chg="add mod">
          <ac:chgData name="Stucke, Sienna" userId="aca9750a-09bd-4c91-9dca-f8e153fd3eff" providerId="ADAL" clId="{D49F4EA3-A13C-4829-A993-B95DE91C3E67}" dt="2025-10-01T14:52:55.577" v="868" actId="1076"/>
          <ac:spMkLst>
            <pc:docMk/>
            <pc:sldMk cId="3995338855" sldId="262"/>
            <ac:spMk id="21" creationId="{6D26867B-BD64-3F13-4010-64B7116F1CCC}"/>
          </ac:spMkLst>
        </pc:spChg>
        <pc:spChg chg="add mod">
          <ac:chgData name="Stucke, Sienna" userId="aca9750a-09bd-4c91-9dca-f8e153fd3eff" providerId="ADAL" clId="{D49F4EA3-A13C-4829-A993-B95DE91C3E67}" dt="2025-10-09T10:25:08.224" v="4283" actId="1076"/>
          <ac:spMkLst>
            <pc:docMk/>
            <pc:sldMk cId="3995338855" sldId="262"/>
            <ac:spMk id="27" creationId="{04413B40-CF3C-7302-5AC1-6CA045A8A323}"/>
          </ac:spMkLst>
        </pc:spChg>
        <pc:spChg chg="add mod">
          <ac:chgData name="Stucke, Sienna" userId="aca9750a-09bd-4c91-9dca-f8e153fd3eff" providerId="ADAL" clId="{D49F4EA3-A13C-4829-A993-B95DE91C3E67}" dt="2025-10-17T07:30:32.667" v="5481" actId="1076"/>
          <ac:spMkLst>
            <pc:docMk/>
            <pc:sldMk cId="3995338855" sldId="262"/>
            <ac:spMk id="36" creationId="{FDA1CB59-6280-B28B-06FF-ACAFF4B6ED6F}"/>
          </ac:spMkLst>
        </pc:spChg>
        <pc:graphicFrameChg chg="add mod">
          <ac:chgData name="Stucke, Sienna" userId="aca9750a-09bd-4c91-9dca-f8e153fd3eff" providerId="ADAL" clId="{D49F4EA3-A13C-4829-A993-B95DE91C3E67}" dt="2025-10-17T07:30:12.025" v="5479" actId="1076"/>
          <ac:graphicFrameMkLst>
            <pc:docMk/>
            <pc:sldMk cId="3995338855" sldId="262"/>
            <ac:graphicFrameMk id="3" creationId="{343166A6-130A-3646-787A-5A7C9C6B84FE}"/>
          </ac:graphicFrameMkLst>
        </pc:graphicFrameChg>
        <pc:graphicFrameChg chg="add mod">
          <ac:chgData name="Stucke, Sienna" userId="aca9750a-09bd-4c91-9dca-f8e153fd3eff" providerId="ADAL" clId="{D49F4EA3-A13C-4829-A993-B95DE91C3E67}" dt="2025-10-17T07:24:37.047" v="5458"/>
          <ac:graphicFrameMkLst>
            <pc:docMk/>
            <pc:sldMk cId="3995338855" sldId="262"/>
            <ac:graphicFrameMk id="5" creationId="{0C81CEC5-EE53-C7E1-BAB7-1FBABF9E7590}"/>
          </ac:graphicFrameMkLst>
        </pc:graphicFrameChg>
        <pc:graphicFrameChg chg="add mod">
          <ac:chgData name="Stucke, Sienna" userId="aca9750a-09bd-4c91-9dca-f8e153fd3eff" providerId="ADAL" clId="{D49F4EA3-A13C-4829-A993-B95DE91C3E67}" dt="2025-10-17T07:31:52.577" v="5492" actId="1076"/>
          <ac:graphicFrameMkLst>
            <pc:docMk/>
            <pc:sldMk cId="3995338855" sldId="262"/>
            <ac:graphicFrameMk id="7" creationId="{8E28CE66-1027-83F3-B89C-3EB334FF6037}"/>
          </ac:graphicFrameMkLst>
        </pc:graphicFrameChg>
        <pc:graphicFrameChg chg="add mod">
          <ac:chgData name="Stucke, Sienna" userId="aca9750a-09bd-4c91-9dca-f8e153fd3eff" providerId="ADAL" clId="{D49F4EA3-A13C-4829-A993-B95DE91C3E67}" dt="2025-10-17T07:32:08.192" v="5495" actId="1076"/>
          <ac:graphicFrameMkLst>
            <pc:docMk/>
            <pc:sldMk cId="3995338855" sldId="262"/>
            <ac:graphicFrameMk id="8" creationId="{B9F5CCE8-0D61-5293-D4F3-0F489B771651}"/>
          </ac:graphicFrameMkLst>
        </pc:graphicFrameChg>
        <pc:picChg chg="add del mod">
          <ac:chgData name="Stucke, Sienna" userId="aca9750a-09bd-4c91-9dca-f8e153fd3eff" providerId="ADAL" clId="{D49F4EA3-A13C-4829-A993-B95DE91C3E67}" dt="2025-10-17T07:28:16.933" v="5461" actId="478"/>
          <ac:picMkLst>
            <pc:docMk/>
            <pc:sldMk cId="3995338855" sldId="262"/>
            <ac:picMk id="18" creationId="{B51C11B8-C0BF-95ED-BC02-394771276B01}"/>
          </ac:picMkLst>
        </pc:picChg>
        <pc:picChg chg="add del mod">
          <ac:chgData name="Stucke, Sienna" userId="aca9750a-09bd-4c91-9dca-f8e153fd3eff" providerId="ADAL" clId="{D49F4EA3-A13C-4829-A993-B95DE91C3E67}" dt="2025-10-17T07:30:49.975" v="5482" actId="478"/>
          <ac:picMkLst>
            <pc:docMk/>
            <pc:sldMk cId="3995338855" sldId="262"/>
            <ac:picMk id="30" creationId="{FC05C8EC-A5EF-7FB7-9BDB-6994F32E4549}"/>
          </ac:picMkLst>
        </pc:picChg>
        <pc:picChg chg="add del mod">
          <ac:chgData name="Stucke, Sienna" userId="aca9750a-09bd-4c91-9dca-f8e153fd3eff" providerId="ADAL" clId="{D49F4EA3-A13C-4829-A993-B95DE91C3E67}" dt="2025-10-17T07:28:19.399" v="5462" actId="478"/>
          <ac:picMkLst>
            <pc:docMk/>
            <pc:sldMk cId="3995338855" sldId="262"/>
            <ac:picMk id="35" creationId="{E13A79F5-0A24-2239-94DC-00A855DE9FDC}"/>
          </ac:picMkLst>
        </pc:picChg>
      </pc:sldChg>
      <pc:sldChg chg="addSp delSp modSp mod delAnim modAnim modNotesTx">
        <pc:chgData name="Stucke, Sienna" userId="aca9750a-09bd-4c91-9dca-f8e153fd3eff" providerId="ADAL" clId="{D49F4EA3-A13C-4829-A993-B95DE91C3E67}" dt="2025-10-16T08:22:55.639" v="5265" actId="20577"/>
        <pc:sldMkLst>
          <pc:docMk/>
          <pc:sldMk cId="1110419984" sldId="263"/>
        </pc:sldMkLst>
        <pc:spChg chg="mod">
          <ac:chgData name="Stucke, Sienna" userId="aca9750a-09bd-4c91-9dca-f8e153fd3eff" providerId="ADAL" clId="{D49F4EA3-A13C-4829-A993-B95DE91C3E67}" dt="2025-10-02T08:58:01.609" v="1165" actId="1076"/>
          <ac:spMkLst>
            <pc:docMk/>
            <pc:sldMk cId="1110419984" sldId="263"/>
            <ac:spMk id="2" creationId="{26B3E1B7-7A00-C1D1-E0FF-9DBC0336C020}"/>
          </ac:spMkLst>
        </pc:spChg>
        <pc:spChg chg="add mod">
          <ac:chgData name="Stucke, Sienna" userId="aca9750a-09bd-4c91-9dca-f8e153fd3eff" providerId="ADAL" clId="{D49F4EA3-A13C-4829-A993-B95DE91C3E67}" dt="2025-10-06T13:47:45.643" v="3697" actId="20577"/>
          <ac:spMkLst>
            <pc:docMk/>
            <pc:sldMk cId="1110419984" sldId="263"/>
            <ac:spMk id="12" creationId="{5061DA47-4124-CD0D-BCE2-94A3B35D509A}"/>
          </ac:spMkLst>
        </pc:spChg>
        <pc:spChg chg="add mod">
          <ac:chgData name="Stucke, Sienna" userId="aca9750a-09bd-4c91-9dca-f8e153fd3eff" providerId="ADAL" clId="{D49F4EA3-A13C-4829-A993-B95DE91C3E67}" dt="2025-10-02T12:18:50.853" v="2079" actId="2085"/>
          <ac:spMkLst>
            <pc:docMk/>
            <pc:sldMk cId="1110419984" sldId="263"/>
            <ac:spMk id="14" creationId="{693A8F68-3B61-F1DD-F7C6-0517305C09F5}"/>
          </ac:spMkLst>
        </pc:spChg>
        <pc:spChg chg="add mod">
          <ac:chgData name="Stucke, Sienna" userId="aca9750a-09bd-4c91-9dca-f8e153fd3eff" providerId="ADAL" clId="{D49F4EA3-A13C-4829-A993-B95DE91C3E67}" dt="2025-10-09T10:06:36.391" v="4101" actId="20577"/>
          <ac:spMkLst>
            <pc:docMk/>
            <pc:sldMk cId="1110419984" sldId="263"/>
            <ac:spMk id="16" creationId="{FBA7FEA2-B76F-0491-7EA7-0A2302779A57}"/>
          </ac:spMkLst>
        </pc:spChg>
        <pc:spChg chg="add mod">
          <ac:chgData name="Stucke, Sienna" userId="aca9750a-09bd-4c91-9dca-f8e153fd3eff" providerId="ADAL" clId="{D49F4EA3-A13C-4829-A993-B95DE91C3E67}" dt="2025-10-09T10:16:04.041" v="4172" actId="1076"/>
          <ac:spMkLst>
            <pc:docMk/>
            <pc:sldMk cId="1110419984" sldId="263"/>
            <ac:spMk id="19" creationId="{0ABCA1B8-54D3-63A9-ACEF-EC362FCCA199}"/>
          </ac:spMkLst>
        </pc:spChg>
      </pc:sldChg>
      <pc:sldChg chg="addSp delSp modSp mod modAnim">
        <pc:chgData name="Stucke, Sienna" userId="aca9750a-09bd-4c91-9dca-f8e153fd3eff" providerId="ADAL" clId="{D49F4EA3-A13C-4829-A993-B95DE91C3E67}" dt="2025-10-16T08:36:27.234" v="5329" actId="20577"/>
        <pc:sldMkLst>
          <pc:docMk/>
          <pc:sldMk cId="2817273048" sldId="264"/>
        </pc:sldMkLst>
        <pc:spChg chg="mod">
          <ac:chgData name="Stucke, Sienna" userId="aca9750a-09bd-4c91-9dca-f8e153fd3eff" providerId="ADAL" clId="{D49F4EA3-A13C-4829-A993-B95DE91C3E67}" dt="2025-10-02T08:58:38.841" v="1171" actId="1076"/>
          <ac:spMkLst>
            <pc:docMk/>
            <pc:sldMk cId="2817273048" sldId="264"/>
            <ac:spMk id="2" creationId="{0405D844-0475-71C1-9BF2-C5B652056DA8}"/>
          </ac:spMkLst>
        </pc:spChg>
        <pc:spChg chg="add mod">
          <ac:chgData name="Stucke, Sienna" userId="aca9750a-09bd-4c91-9dca-f8e153fd3eff" providerId="ADAL" clId="{D49F4EA3-A13C-4829-A993-B95DE91C3E67}" dt="2025-10-06T14:16:34.498" v="3710" actId="1076"/>
          <ac:spMkLst>
            <pc:docMk/>
            <pc:sldMk cId="2817273048" sldId="264"/>
            <ac:spMk id="8" creationId="{10A419CE-2887-65BB-5EEE-BE204D54B3B9}"/>
          </ac:spMkLst>
        </pc:spChg>
        <pc:spChg chg="add mod">
          <ac:chgData name="Stucke, Sienna" userId="aca9750a-09bd-4c91-9dca-f8e153fd3eff" providerId="ADAL" clId="{D49F4EA3-A13C-4829-A993-B95DE91C3E67}" dt="2025-10-06T10:39:38.236" v="3501" actId="1076"/>
          <ac:spMkLst>
            <pc:docMk/>
            <pc:sldMk cId="2817273048" sldId="264"/>
            <ac:spMk id="9" creationId="{4517FA10-9F48-5C9E-5CE3-5CA93D63F024}"/>
          </ac:spMkLst>
        </pc:spChg>
        <pc:graphicFrameChg chg="add mod modGraphic">
          <ac:chgData name="Stucke, Sienna" userId="aca9750a-09bd-4c91-9dca-f8e153fd3eff" providerId="ADAL" clId="{D49F4EA3-A13C-4829-A993-B95DE91C3E67}" dt="2025-10-16T08:36:27.234" v="5329" actId="20577"/>
          <ac:graphicFrameMkLst>
            <pc:docMk/>
            <pc:sldMk cId="2817273048" sldId="264"/>
            <ac:graphicFrameMk id="4" creationId="{F32358C5-FF91-7EBF-904D-383003F3118E}"/>
          </ac:graphicFrameMkLst>
        </pc:graphicFrameChg>
        <pc:picChg chg="add mod modCrop">
          <ac:chgData name="Stucke, Sienna" userId="aca9750a-09bd-4c91-9dca-f8e153fd3eff" providerId="ADAL" clId="{D49F4EA3-A13C-4829-A993-B95DE91C3E67}" dt="2025-10-06T10:36:33.712" v="3496" actId="1076"/>
          <ac:picMkLst>
            <pc:docMk/>
            <pc:sldMk cId="2817273048" sldId="264"/>
            <ac:picMk id="5" creationId="{3E582837-F86D-7D34-1118-3FB5DC48732A}"/>
          </ac:picMkLst>
        </pc:picChg>
        <pc:picChg chg="add mod">
          <ac:chgData name="Stucke, Sienna" userId="aca9750a-09bd-4c91-9dca-f8e153fd3eff" providerId="ADAL" clId="{D49F4EA3-A13C-4829-A993-B95DE91C3E67}" dt="2025-10-06T10:36:28.635" v="3495" actId="1076"/>
          <ac:picMkLst>
            <pc:docMk/>
            <pc:sldMk cId="2817273048" sldId="264"/>
            <ac:picMk id="7" creationId="{33FB6E05-DF5A-32BE-DFE9-764708E016AA}"/>
          </ac:picMkLst>
        </pc:picChg>
        <pc:picChg chg="add mod">
          <ac:chgData name="Stucke, Sienna" userId="aca9750a-09bd-4c91-9dca-f8e153fd3eff" providerId="ADAL" clId="{D49F4EA3-A13C-4829-A993-B95DE91C3E67}" dt="2025-10-06T10:39:59.065" v="3503"/>
          <ac:picMkLst>
            <pc:docMk/>
            <pc:sldMk cId="2817273048" sldId="264"/>
            <ac:picMk id="10" creationId="{0791FA61-E03B-9518-D4EF-9436CDDA60A7}"/>
          </ac:picMkLst>
        </pc:picChg>
      </pc:sldChg>
      <pc:sldChg chg="addSp delSp modSp mod ord delAnim modAnim modNotesTx">
        <pc:chgData name="Stucke, Sienna" userId="aca9750a-09bd-4c91-9dca-f8e153fd3eff" providerId="ADAL" clId="{D49F4EA3-A13C-4829-A993-B95DE91C3E67}" dt="2025-10-16T08:18:07.993" v="4773" actId="20577"/>
        <pc:sldMkLst>
          <pc:docMk/>
          <pc:sldMk cId="853653181" sldId="265"/>
        </pc:sldMkLst>
        <pc:spChg chg="mod">
          <ac:chgData name="Stucke, Sienna" userId="aca9750a-09bd-4c91-9dca-f8e153fd3eff" providerId="ADAL" clId="{D49F4EA3-A13C-4829-A993-B95DE91C3E67}" dt="2025-10-02T08:57:57.536" v="1164" actId="1076"/>
          <ac:spMkLst>
            <pc:docMk/>
            <pc:sldMk cId="853653181" sldId="265"/>
            <ac:spMk id="2" creationId="{F50BCB84-2E25-4CD7-4B65-F33169A00A04}"/>
          </ac:spMkLst>
        </pc:spChg>
        <pc:spChg chg="add mod">
          <ac:chgData name="Stucke, Sienna" userId="aca9750a-09bd-4c91-9dca-f8e153fd3eff" providerId="ADAL" clId="{D49F4EA3-A13C-4829-A993-B95DE91C3E67}" dt="2025-10-02T13:41:57.274" v="2290" actId="14100"/>
          <ac:spMkLst>
            <pc:docMk/>
            <pc:sldMk cId="853653181" sldId="265"/>
            <ac:spMk id="9" creationId="{27B240A2-1505-8CD2-0014-08468FDAD123}"/>
          </ac:spMkLst>
        </pc:spChg>
        <pc:spChg chg="add mod">
          <ac:chgData name="Stucke, Sienna" userId="aca9750a-09bd-4c91-9dca-f8e153fd3eff" providerId="ADAL" clId="{D49F4EA3-A13C-4829-A993-B95DE91C3E67}" dt="2025-10-03T08:07:34.571" v="2934" actId="1076"/>
          <ac:spMkLst>
            <pc:docMk/>
            <pc:sldMk cId="853653181" sldId="265"/>
            <ac:spMk id="10" creationId="{951DA3C2-F7B4-3A93-EAB8-FCD71D11AF94}"/>
          </ac:spMkLst>
        </pc:spChg>
        <pc:spChg chg="add mod">
          <ac:chgData name="Stucke, Sienna" userId="aca9750a-09bd-4c91-9dca-f8e153fd3eff" providerId="ADAL" clId="{D49F4EA3-A13C-4829-A993-B95DE91C3E67}" dt="2025-10-03T08:07:43.555" v="2937" actId="1076"/>
          <ac:spMkLst>
            <pc:docMk/>
            <pc:sldMk cId="853653181" sldId="265"/>
            <ac:spMk id="11" creationId="{970E4114-235C-16D6-AEB9-3A3DCD229FE4}"/>
          </ac:spMkLst>
        </pc:spChg>
        <pc:spChg chg="add mod">
          <ac:chgData name="Stucke, Sienna" userId="aca9750a-09bd-4c91-9dca-f8e153fd3eff" providerId="ADAL" clId="{D49F4EA3-A13C-4829-A993-B95DE91C3E67}" dt="2025-10-16T07:21:33.350" v="4411" actId="14861"/>
          <ac:spMkLst>
            <pc:docMk/>
            <pc:sldMk cId="853653181" sldId="265"/>
            <ac:spMk id="12" creationId="{ECAB003B-9B22-1A28-AAF2-52E4BEE66A42}"/>
          </ac:spMkLst>
        </pc:spChg>
        <pc:spChg chg="add del mod">
          <ac:chgData name="Stucke, Sienna" userId="aca9750a-09bd-4c91-9dca-f8e153fd3eff" providerId="ADAL" clId="{D49F4EA3-A13C-4829-A993-B95DE91C3E67}" dt="2025-10-16T07:19:55.216" v="4403" actId="478"/>
          <ac:spMkLst>
            <pc:docMk/>
            <pc:sldMk cId="853653181" sldId="265"/>
            <ac:spMk id="15" creationId="{B49F570F-F84F-6B9C-D08F-6F8170F162A1}"/>
          </ac:spMkLst>
        </pc:spChg>
        <pc:graphicFrameChg chg="add mod modGraphic">
          <ac:chgData name="Stucke, Sienna" userId="aca9750a-09bd-4c91-9dca-f8e153fd3eff" providerId="ADAL" clId="{D49F4EA3-A13C-4829-A993-B95DE91C3E67}" dt="2025-10-16T07:29:29.800" v="4521" actId="1076"/>
          <ac:graphicFrameMkLst>
            <pc:docMk/>
            <pc:sldMk cId="853653181" sldId="265"/>
            <ac:graphicFrameMk id="4" creationId="{658D16A2-265E-B49B-9F12-B7AE87844710}"/>
          </ac:graphicFrameMkLst>
        </pc:graphicFrameChg>
        <pc:picChg chg="add mod modCrop">
          <ac:chgData name="Stucke, Sienna" userId="aca9750a-09bd-4c91-9dca-f8e153fd3eff" providerId="ADAL" clId="{D49F4EA3-A13C-4829-A993-B95DE91C3E67}" dt="2025-10-03T08:07:24.488" v="2932" actId="1076"/>
          <ac:picMkLst>
            <pc:docMk/>
            <pc:sldMk cId="853653181" sldId="265"/>
            <ac:picMk id="8" creationId="{18F0EC80-368D-2475-1B38-C7F903F6A766}"/>
          </ac:picMkLst>
        </pc:picChg>
      </pc:sldChg>
      <pc:sldChg chg="addSp delSp modSp new mod modAnim">
        <pc:chgData name="Stucke, Sienna" userId="aca9750a-09bd-4c91-9dca-f8e153fd3eff" providerId="ADAL" clId="{D49F4EA3-A13C-4829-A993-B95DE91C3E67}" dt="2025-10-08T13:05:46.156" v="3837" actId="1076"/>
        <pc:sldMkLst>
          <pc:docMk/>
          <pc:sldMk cId="2449090036" sldId="266"/>
        </pc:sldMkLst>
        <pc:spChg chg="mod">
          <ac:chgData name="Stucke, Sienna" userId="aca9750a-09bd-4c91-9dca-f8e153fd3eff" providerId="ADAL" clId="{D49F4EA3-A13C-4829-A993-B95DE91C3E67}" dt="2025-10-02T08:58:09.926" v="1166" actId="1076"/>
          <ac:spMkLst>
            <pc:docMk/>
            <pc:sldMk cId="2449090036" sldId="266"/>
            <ac:spMk id="2" creationId="{5BDE10E7-CA12-E44A-5358-15BE93FF1FE1}"/>
          </ac:spMkLst>
        </pc:spChg>
        <pc:spChg chg="add mod ord">
          <ac:chgData name="Stucke, Sienna" userId="aca9750a-09bd-4c91-9dca-f8e153fd3eff" providerId="ADAL" clId="{D49F4EA3-A13C-4829-A993-B95DE91C3E67}" dt="2025-10-08T13:05:46.156" v="3837" actId="1076"/>
          <ac:spMkLst>
            <pc:docMk/>
            <pc:sldMk cId="2449090036" sldId="266"/>
            <ac:spMk id="5" creationId="{1B97C28D-026C-1A19-6514-2086F0D53599}"/>
          </ac:spMkLst>
        </pc:spChg>
        <pc:graphicFrameChg chg="add mod modGraphic">
          <ac:chgData name="Stucke, Sienna" userId="aca9750a-09bd-4c91-9dca-f8e153fd3eff" providerId="ADAL" clId="{D49F4EA3-A13C-4829-A993-B95DE91C3E67}" dt="2025-10-07T14:06:00.948" v="3835" actId="13782"/>
          <ac:graphicFrameMkLst>
            <pc:docMk/>
            <pc:sldMk cId="2449090036" sldId="266"/>
            <ac:graphicFrameMk id="4" creationId="{AD09FB8A-4F9D-590C-A329-5CC5E4A628E2}"/>
          </ac:graphicFrameMkLst>
        </pc:graphicFrameChg>
      </pc:sldChg>
      <pc:sldChg chg="addSp delSp modSp new mod ord modAnim modNotesTx">
        <pc:chgData name="Stucke, Sienna" userId="aca9750a-09bd-4c91-9dca-f8e153fd3eff" providerId="ADAL" clId="{D49F4EA3-A13C-4829-A993-B95DE91C3E67}" dt="2025-10-17T07:23:52.474" v="5457"/>
        <pc:sldMkLst>
          <pc:docMk/>
          <pc:sldMk cId="1861489093" sldId="267"/>
        </pc:sldMkLst>
        <pc:spChg chg="mod">
          <ac:chgData name="Stucke, Sienna" userId="aca9750a-09bd-4c91-9dca-f8e153fd3eff" providerId="ADAL" clId="{D49F4EA3-A13C-4829-A993-B95DE91C3E67}" dt="2025-10-09T11:07:46.553" v="4381" actId="14100"/>
          <ac:spMkLst>
            <pc:docMk/>
            <pc:sldMk cId="1861489093" sldId="267"/>
            <ac:spMk id="2" creationId="{FE480EC9-CD45-0EF7-65C3-360F530001C5}"/>
          </ac:spMkLst>
        </pc:spChg>
        <pc:spChg chg="add del mod">
          <ac:chgData name="Stucke, Sienna" userId="aca9750a-09bd-4c91-9dca-f8e153fd3eff" providerId="ADAL" clId="{D49F4EA3-A13C-4829-A993-B95DE91C3E67}" dt="2025-10-17T07:22:14.487" v="5444" actId="478"/>
          <ac:spMkLst>
            <pc:docMk/>
            <pc:sldMk cId="1861489093" sldId="267"/>
            <ac:spMk id="5" creationId="{7075B642-C375-05B2-C623-7D7FF826018D}"/>
          </ac:spMkLst>
        </pc:spChg>
        <pc:spChg chg="add del mod">
          <ac:chgData name="Stucke, Sienna" userId="aca9750a-09bd-4c91-9dca-f8e153fd3eff" providerId="ADAL" clId="{D49F4EA3-A13C-4829-A993-B95DE91C3E67}" dt="2025-10-17T07:22:11.374" v="5443" actId="478"/>
          <ac:spMkLst>
            <pc:docMk/>
            <pc:sldMk cId="1861489093" sldId="267"/>
            <ac:spMk id="6" creationId="{C1C50DD3-B09A-318D-7099-F68626B1423A}"/>
          </ac:spMkLst>
        </pc:spChg>
        <pc:spChg chg="add del mod">
          <ac:chgData name="Stucke, Sienna" userId="aca9750a-09bd-4c91-9dca-f8e153fd3eff" providerId="ADAL" clId="{D49F4EA3-A13C-4829-A993-B95DE91C3E67}" dt="2025-10-17T07:20:31.666" v="5438" actId="478"/>
          <ac:spMkLst>
            <pc:docMk/>
            <pc:sldMk cId="1861489093" sldId="267"/>
            <ac:spMk id="21" creationId="{AD008EA0-3848-DA27-4CA4-3B3B49454E74}"/>
          </ac:spMkLst>
        </pc:spChg>
        <pc:graphicFrameChg chg="add del mod modGraphic">
          <ac:chgData name="Stucke, Sienna" userId="aca9750a-09bd-4c91-9dca-f8e153fd3eff" providerId="ADAL" clId="{D49F4EA3-A13C-4829-A993-B95DE91C3E67}" dt="2025-10-17T07:20:25.106" v="5436" actId="478"/>
          <ac:graphicFrameMkLst>
            <pc:docMk/>
            <pc:sldMk cId="1861489093" sldId="267"/>
            <ac:graphicFrameMk id="4" creationId="{DD813755-1B46-9139-028F-994FD298EA43}"/>
          </ac:graphicFrameMkLst>
        </pc:graphicFrameChg>
        <pc:picChg chg="add mod">
          <ac:chgData name="Stucke, Sienna" userId="aca9750a-09bd-4c91-9dca-f8e153fd3eff" providerId="ADAL" clId="{D49F4EA3-A13C-4829-A993-B95DE91C3E67}" dt="2025-10-17T07:23:34.414" v="5455" actId="1076"/>
          <ac:picMkLst>
            <pc:docMk/>
            <pc:sldMk cId="1861489093" sldId="267"/>
            <ac:picMk id="7" creationId="{C0958FDB-782A-777A-1D61-AE345986ADCE}"/>
          </ac:picMkLst>
        </pc:picChg>
        <pc:picChg chg="add mod">
          <ac:chgData name="Stucke, Sienna" userId="aca9750a-09bd-4c91-9dca-f8e153fd3eff" providerId="ADAL" clId="{D49F4EA3-A13C-4829-A993-B95DE91C3E67}" dt="2025-10-17T07:22:33.840" v="5448" actId="1076"/>
          <ac:picMkLst>
            <pc:docMk/>
            <pc:sldMk cId="1861489093" sldId="267"/>
            <ac:picMk id="8" creationId="{093D276D-5F9E-EE42-70AB-7E9F1C33BC94}"/>
          </ac:picMkLst>
        </pc:picChg>
        <pc:picChg chg="add mod">
          <ac:chgData name="Stucke, Sienna" userId="aca9750a-09bd-4c91-9dca-f8e153fd3eff" providerId="ADAL" clId="{D49F4EA3-A13C-4829-A993-B95DE91C3E67}" dt="2025-10-09T11:03:29.924" v="4356" actId="1076"/>
          <ac:picMkLst>
            <pc:docMk/>
            <pc:sldMk cId="1861489093" sldId="267"/>
            <ac:picMk id="10" creationId="{67AACD6D-BEAB-6E74-8C76-3170434F262C}"/>
          </ac:picMkLst>
        </pc:picChg>
        <pc:picChg chg="add mod">
          <ac:chgData name="Stucke, Sienna" userId="aca9750a-09bd-4c91-9dca-f8e153fd3eff" providerId="ADAL" clId="{D49F4EA3-A13C-4829-A993-B95DE91C3E67}" dt="2025-10-17T07:23:32.296" v="5454" actId="1076"/>
          <ac:picMkLst>
            <pc:docMk/>
            <pc:sldMk cId="1861489093" sldId="267"/>
            <ac:picMk id="11" creationId="{C061EDCD-40A5-CE70-4331-00B98AAEAEEA}"/>
          </ac:picMkLst>
        </pc:picChg>
        <pc:cxnChg chg="add del mod">
          <ac:chgData name="Stucke, Sienna" userId="aca9750a-09bd-4c91-9dca-f8e153fd3eff" providerId="ADAL" clId="{D49F4EA3-A13C-4829-A993-B95DE91C3E67}" dt="2025-10-17T07:20:28.444" v="5437" actId="478"/>
          <ac:cxnSpMkLst>
            <pc:docMk/>
            <pc:sldMk cId="1861489093" sldId="267"/>
            <ac:cxnSpMk id="12" creationId="{32A059B3-B086-BCD1-95F8-AEE60AE44913}"/>
          </ac:cxnSpMkLst>
        </pc:cxnChg>
      </pc:sldChg>
      <pc:sldChg chg="addSp delSp modSp add del mod">
        <pc:chgData name="Stucke, Sienna" userId="aca9750a-09bd-4c91-9dca-f8e153fd3eff" providerId="ADAL" clId="{D49F4EA3-A13C-4829-A993-B95DE91C3E67}" dt="2025-10-17T07:31:25.566" v="5486" actId="47"/>
        <pc:sldMkLst>
          <pc:docMk/>
          <pc:sldMk cId="1586673278" sldId="268"/>
        </pc:sldMkLst>
        <pc:graphicFrameChg chg="add del mod">
          <ac:chgData name="Stucke, Sienna" userId="aca9750a-09bd-4c91-9dca-f8e153fd3eff" providerId="ADAL" clId="{D49F4EA3-A13C-4829-A993-B95DE91C3E67}" dt="2025-10-17T07:31:22.858" v="5485" actId="478"/>
          <ac:graphicFrameMkLst>
            <pc:docMk/>
            <pc:sldMk cId="1586673278" sldId="268"/>
            <ac:graphicFrameMk id="2" creationId="{58384B51-E6CA-CD10-4627-9D2F2B351FD0}"/>
          </ac:graphicFrameMkLst>
        </pc:graphicFrameChg>
      </pc:sldChg>
      <pc:sldChg chg="addSp modSp add del">
        <pc:chgData name="Stucke, Sienna" userId="aca9750a-09bd-4c91-9dca-f8e153fd3eff" providerId="ADAL" clId="{D49F4EA3-A13C-4829-A993-B95DE91C3E67}" dt="2025-10-17T07:28:38.032" v="5465" actId="47"/>
        <pc:sldMkLst>
          <pc:docMk/>
          <pc:sldMk cId="4054012479" sldId="268"/>
        </pc:sldMkLst>
        <pc:graphicFrameChg chg="add mod">
          <ac:chgData name="Stucke, Sienna" userId="aca9750a-09bd-4c91-9dca-f8e153fd3eff" providerId="ADAL" clId="{D49F4EA3-A13C-4829-A993-B95DE91C3E67}" dt="2025-10-17T07:28:29.074" v="5464"/>
          <ac:graphicFrameMkLst>
            <pc:docMk/>
            <pc:sldMk cId="4054012479" sldId="268"/>
            <ac:graphicFrameMk id="2" creationId="{8985FD26-D99C-07B1-256C-FF29241ACCCA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6D85EE-3E0E-4F38-8766-13DE3C85D7C3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15305E77-F3FE-490B-BB1C-D58A656C2A9D}">
      <dgm:prSet custT="1"/>
      <dgm:spPr>
        <a:solidFill>
          <a:srgbClr val="A80050"/>
        </a:solidFill>
        <a:ln>
          <a:solidFill>
            <a:schemeClr val="bg1"/>
          </a:solidFill>
        </a:ln>
      </dgm:spPr>
      <dgm:t>
        <a:bodyPr/>
        <a:lstStyle/>
        <a:p>
          <a:r>
            <a:rPr lang="en-IE" sz="1500" dirty="0"/>
            <a:t>Helminths = parasitic worms that can survive in a variety of hosts for years, evading the immune system</a:t>
          </a:r>
        </a:p>
      </dgm:t>
    </dgm:pt>
    <dgm:pt modelId="{3D61E4A0-A09D-4B6B-87A7-09DCD04E65D0}" type="parTrans" cxnId="{B2185DDA-3357-48D3-9CCD-09303B6DB09C}">
      <dgm:prSet/>
      <dgm:spPr/>
      <dgm:t>
        <a:bodyPr/>
        <a:lstStyle/>
        <a:p>
          <a:endParaRPr lang="en-IE"/>
        </a:p>
      </dgm:t>
    </dgm:pt>
    <dgm:pt modelId="{D33B6ABB-6C14-4E7A-994B-1DA6E3934572}" type="sibTrans" cxnId="{B2185DDA-3357-48D3-9CCD-09303B6DB09C}">
      <dgm:prSet/>
      <dgm:spPr/>
      <dgm:t>
        <a:bodyPr/>
        <a:lstStyle/>
        <a:p>
          <a:endParaRPr lang="en-IE"/>
        </a:p>
      </dgm:t>
    </dgm:pt>
    <dgm:pt modelId="{234D0F7A-0246-47F2-85D1-C92205D21261}">
      <dgm:prSet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IE" sz="1500" dirty="0">
              <a:solidFill>
                <a:schemeClr val="tx1"/>
              </a:solidFill>
            </a:rPr>
            <a:t>The hygiene hypothesis and ‘old friends’ theories lead to investigation of Helminth-therapy for inflammatory and autoimmune conditions</a:t>
          </a:r>
          <a:r>
            <a:rPr lang="en-IE" sz="800" dirty="0">
              <a:solidFill>
                <a:schemeClr val="tx1"/>
              </a:solidFill>
            </a:rPr>
            <a:t>4</a:t>
          </a:r>
        </a:p>
      </dgm:t>
    </dgm:pt>
    <dgm:pt modelId="{5DF3591A-8E93-4F15-A949-90EB3A1D5FB0}" type="parTrans" cxnId="{1E4F5DF7-EE2A-4296-BF3D-40BD8E76FB41}">
      <dgm:prSet/>
      <dgm:spPr/>
      <dgm:t>
        <a:bodyPr/>
        <a:lstStyle/>
        <a:p>
          <a:endParaRPr lang="en-IE"/>
        </a:p>
      </dgm:t>
    </dgm:pt>
    <dgm:pt modelId="{38C9AA1E-EBD0-4A67-A03B-AA1693FD6C39}" type="sibTrans" cxnId="{1E4F5DF7-EE2A-4296-BF3D-40BD8E76FB41}">
      <dgm:prSet/>
      <dgm:spPr/>
      <dgm:t>
        <a:bodyPr/>
        <a:lstStyle/>
        <a:p>
          <a:endParaRPr lang="en-IE"/>
        </a:p>
      </dgm:t>
    </dgm:pt>
    <dgm:pt modelId="{82B7CC77-D0DD-47F2-989B-AD42FEF37AF6}">
      <dgm:prSet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IE" sz="1500" dirty="0">
              <a:solidFill>
                <a:schemeClr val="tx1"/>
              </a:solidFill>
            </a:rPr>
            <a:t>Helminth therapy consisted of live inoculation of patients with celiac disease, Crohn’s disease, ulcerative colitis, multiple sclerosis, psoriasis, and arthritis</a:t>
          </a:r>
          <a:r>
            <a:rPr lang="en-IE" sz="800" dirty="0">
              <a:solidFill>
                <a:schemeClr val="tx1"/>
              </a:solidFill>
            </a:rPr>
            <a:t>3</a:t>
          </a:r>
        </a:p>
      </dgm:t>
    </dgm:pt>
    <dgm:pt modelId="{54792350-7BC1-447A-8B93-172B8A1C43AF}" type="parTrans" cxnId="{61955E9F-15DA-4192-AED2-E1C58723C5DF}">
      <dgm:prSet/>
      <dgm:spPr/>
      <dgm:t>
        <a:bodyPr/>
        <a:lstStyle/>
        <a:p>
          <a:endParaRPr lang="en-IE"/>
        </a:p>
      </dgm:t>
    </dgm:pt>
    <dgm:pt modelId="{AC5B39B0-63D8-4E41-839A-D5B495D7CDBF}" type="sibTrans" cxnId="{61955E9F-15DA-4192-AED2-E1C58723C5DF}">
      <dgm:prSet/>
      <dgm:spPr/>
      <dgm:t>
        <a:bodyPr/>
        <a:lstStyle/>
        <a:p>
          <a:endParaRPr lang="en-IE"/>
        </a:p>
      </dgm:t>
    </dgm:pt>
    <dgm:pt modelId="{B6E207B0-7CB6-4149-851A-E7460C9903BA}">
      <dgm:prSet custT="1"/>
      <dgm:spPr>
        <a:solidFill>
          <a:schemeClr val="bg2">
            <a:lumMod val="90000"/>
          </a:schemeClr>
        </a:solidFill>
      </dgm:spPr>
      <dgm:t>
        <a:bodyPr/>
        <a:lstStyle/>
        <a:p>
          <a:r>
            <a:rPr lang="en-IE" sz="1500" dirty="0">
              <a:solidFill>
                <a:schemeClr val="tx1"/>
              </a:solidFill>
            </a:rPr>
            <a:t>Safety and efficacy of live helminth-therapy in clinical trials remained uncertain </a:t>
          </a:r>
          <a:r>
            <a:rPr lang="en-IE" sz="1500" dirty="0">
              <a:solidFill>
                <a:schemeClr val="tx1"/>
              </a:solidFill>
              <a:latin typeface="Aptos" panose="020B0004020202020204" pitchFamily="34" charset="0"/>
            </a:rPr>
            <a:t>→</a:t>
          </a:r>
          <a:r>
            <a:rPr lang="en-IE" sz="1500" dirty="0">
              <a:solidFill>
                <a:schemeClr val="tx1"/>
              </a:solidFill>
            </a:rPr>
            <a:t> driving need to isolate these immunomodulatory for more ‘on target’ effects</a:t>
          </a:r>
        </a:p>
      </dgm:t>
    </dgm:pt>
    <dgm:pt modelId="{FD6A9AB2-CAFB-4D51-AD26-115C1F95C063}" type="parTrans" cxnId="{2D5B81D4-1566-4C95-BE97-22C4301EFE76}">
      <dgm:prSet/>
      <dgm:spPr/>
      <dgm:t>
        <a:bodyPr/>
        <a:lstStyle/>
        <a:p>
          <a:endParaRPr lang="en-IE"/>
        </a:p>
      </dgm:t>
    </dgm:pt>
    <dgm:pt modelId="{E41AFE98-7CEC-4334-8744-D40B8AFCA3DB}" type="sibTrans" cxnId="{2D5B81D4-1566-4C95-BE97-22C4301EFE76}">
      <dgm:prSet/>
      <dgm:spPr/>
      <dgm:t>
        <a:bodyPr/>
        <a:lstStyle/>
        <a:p>
          <a:endParaRPr lang="en-IE"/>
        </a:p>
      </dgm:t>
    </dgm:pt>
    <dgm:pt modelId="{75ED71BD-EFAA-46E6-A418-92D17C62B644}" type="pres">
      <dgm:prSet presAssocID="{B66D85EE-3E0E-4F38-8766-13DE3C85D7C3}" presName="Name0" presStyleCnt="0">
        <dgm:presLayoutVars>
          <dgm:dir/>
          <dgm:animLvl val="lvl"/>
          <dgm:resizeHandles val="exact"/>
        </dgm:presLayoutVars>
      </dgm:prSet>
      <dgm:spPr/>
    </dgm:pt>
    <dgm:pt modelId="{377B0C30-6F3C-4F4E-BD23-B876C3419A8F}" type="pres">
      <dgm:prSet presAssocID="{15305E77-F3FE-490B-BB1C-D58A656C2A9D}" presName="composite" presStyleCnt="0"/>
      <dgm:spPr/>
    </dgm:pt>
    <dgm:pt modelId="{4CC89266-0C0C-48A8-B561-459434DAD38A}" type="pres">
      <dgm:prSet presAssocID="{15305E77-F3FE-490B-BB1C-D58A656C2A9D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</dgm:pt>
    <dgm:pt modelId="{885B840F-044E-4080-A0AC-E25083E07F92}" type="pres">
      <dgm:prSet presAssocID="{15305E77-F3FE-490B-BB1C-D58A656C2A9D}" presName="desTx" presStyleLbl="alignAccFollowNode1" presStyleIdx="0" presStyleCnt="1">
        <dgm:presLayoutVars>
          <dgm:bulletEnabled val="1"/>
        </dgm:presLayoutVars>
      </dgm:prSet>
      <dgm:spPr/>
    </dgm:pt>
  </dgm:ptLst>
  <dgm:cxnLst>
    <dgm:cxn modelId="{9A11692F-36C2-47F1-ADC6-B002BE695065}" type="presOf" srcId="{234D0F7A-0246-47F2-85D1-C92205D21261}" destId="{885B840F-044E-4080-A0AC-E25083E07F92}" srcOrd="0" destOrd="0" presId="urn:microsoft.com/office/officeart/2005/8/layout/hList1"/>
    <dgm:cxn modelId="{FE144844-6E2B-4D65-AC37-27FE7EBD8A4A}" type="presOf" srcId="{B6E207B0-7CB6-4149-851A-E7460C9903BA}" destId="{885B840F-044E-4080-A0AC-E25083E07F92}" srcOrd="0" destOrd="2" presId="urn:microsoft.com/office/officeart/2005/8/layout/hList1"/>
    <dgm:cxn modelId="{08440B53-BC2F-4797-A312-F5F78B5D4871}" type="presOf" srcId="{15305E77-F3FE-490B-BB1C-D58A656C2A9D}" destId="{4CC89266-0C0C-48A8-B561-459434DAD38A}" srcOrd="0" destOrd="0" presId="urn:microsoft.com/office/officeart/2005/8/layout/hList1"/>
    <dgm:cxn modelId="{61955E9F-15DA-4192-AED2-E1C58723C5DF}" srcId="{15305E77-F3FE-490B-BB1C-D58A656C2A9D}" destId="{82B7CC77-D0DD-47F2-989B-AD42FEF37AF6}" srcOrd="1" destOrd="0" parTransId="{54792350-7BC1-447A-8B93-172B8A1C43AF}" sibTransId="{AC5B39B0-63D8-4E41-839A-D5B495D7CDBF}"/>
    <dgm:cxn modelId="{B906C2B4-D2E2-4459-A6B4-678B2654E0FC}" type="presOf" srcId="{B66D85EE-3E0E-4F38-8766-13DE3C85D7C3}" destId="{75ED71BD-EFAA-46E6-A418-92D17C62B644}" srcOrd="0" destOrd="0" presId="urn:microsoft.com/office/officeart/2005/8/layout/hList1"/>
    <dgm:cxn modelId="{2D5B81D4-1566-4C95-BE97-22C4301EFE76}" srcId="{15305E77-F3FE-490B-BB1C-D58A656C2A9D}" destId="{B6E207B0-7CB6-4149-851A-E7460C9903BA}" srcOrd="2" destOrd="0" parTransId="{FD6A9AB2-CAFB-4D51-AD26-115C1F95C063}" sibTransId="{E41AFE98-7CEC-4334-8744-D40B8AFCA3DB}"/>
    <dgm:cxn modelId="{B2185DDA-3357-48D3-9CCD-09303B6DB09C}" srcId="{B66D85EE-3E0E-4F38-8766-13DE3C85D7C3}" destId="{15305E77-F3FE-490B-BB1C-D58A656C2A9D}" srcOrd="0" destOrd="0" parTransId="{3D61E4A0-A09D-4B6B-87A7-09DCD04E65D0}" sibTransId="{D33B6ABB-6C14-4E7A-994B-1DA6E3934572}"/>
    <dgm:cxn modelId="{E9DDEBDE-13C8-4199-A016-D5E5386C6A6C}" type="presOf" srcId="{82B7CC77-D0DD-47F2-989B-AD42FEF37AF6}" destId="{885B840F-044E-4080-A0AC-E25083E07F92}" srcOrd="0" destOrd="1" presId="urn:microsoft.com/office/officeart/2005/8/layout/hList1"/>
    <dgm:cxn modelId="{1E4F5DF7-EE2A-4296-BF3D-40BD8E76FB41}" srcId="{15305E77-F3FE-490B-BB1C-D58A656C2A9D}" destId="{234D0F7A-0246-47F2-85D1-C92205D21261}" srcOrd="0" destOrd="0" parTransId="{5DF3591A-8E93-4F15-A949-90EB3A1D5FB0}" sibTransId="{38C9AA1E-EBD0-4A67-A03B-AA1693FD6C39}"/>
    <dgm:cxn modelId="{B4CE13EE-FA2C-49D5-9794-000BFDECECA0}" type="presParOf" srcId="{75ED71BD-EFAA-46E6-A418-92D17C62B644}" destId="{377B0C30-6F3C-4F4E-BD23-B876C3419A8F}" srcOrd="0" destOrd="0" presId="urn:microsoft.com/office/officeart/2005/8/layout/hList1"/>
    <dgm:cxn modelId="{582B8BDB-C535-46BC-87F1-FF7B09E69315}" type="presParOf" srcId="{377B0C30-6F3C-4F4E-BD23-B876C3419A8F}" destId="{4CC89266-0C0C-48A8-B561-459434DAD38A}" srcOrd="0" destOrd="0" presId="urn:microsoft.com/office/officeart/2005/8/layout/hList1"/>
    <dgm:cxn modelId="{A9CDC31B-23E3-4DB5-959B-35C97EC5A2D8}" type="presParOf" srcId="{377B0C30-6F3C-4F4E-BD23-B876C3419A8F}" destId="{885B840F-044E-4080-A0AC-E25083E07F92}" srcOrd="1" destOrd="0" presId="urn:microsoft.com/office/officeart/2005/8/layout/hList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9C3A7F7-FAAE-455E-A148-1CF307C6E94E}" type="doc">
      <dgm:prSet loTypeId="urn:diagrams.loki3.com/VaryingWidth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664BA7A8-2BE0-4CA3-8884-E74D39269611}">
      <dgm:prSet custT="1"/>
      <dgm:spPr>
        <a:solidFill>
          <a:srgbClr val="A80050"/>
        </a:solidFill>
      </dgm:spPr>
      <dgm:t>
        <a:bodyPr/>
        <a:lstStyle/>
        <a:p>
          <a:r>
            <a:rPr lang="en-IE" sz="3400" b="1" dirty="0"/>
            <a:t>HDPs for neuroinflammation?</a:t>
          </a:r>
        </a:p>
      </dgm:t>
    </dgm:pt>
    <dgm:pt modelId="{40D0FEA9-7273-42B3-B597-5B08C1C3B7BA}" type="parTrans" cxnId="{99B5F17A-03D3-40B9-A8BD-EEFB426D1E3B}">
      <dgm:prSet/>
      <dgm:spPr/>
      <dgm:t>
        <a:bodyPr/>
        <a:lstStyle/>
        <a:p>
          <a:endParaRPr lang="en-IE"/>
        </a:p>
      </dgm:t>
    </dgm:pt>
    <dgm:pt modelId="{8A998A69-2034-42DE-AE70-4419D2059ADA}" type="sibTrans" cxnId="{99B5F17A-03D3-40B9-A8BD-EEFB426D1E3B}">
      <dgm:prSet/>
      <dgm:spPr/>
      <dgm:t>
        <a:bodyPr/>
        <a:lstStyle/>
        <a:p>
          <a:endParaRPr lang="en-IE"/>
        </a:p>
      </dgm:t>
    </dgm:pt>
    <dgm:pt modelId="{D5599617-255C-4E9B-98BC-795EFF5755A6}">
      <dgm:prSet custT="1"/>
      <dgm:spPr>
        <a:ln>
          <a:solidFill>
            <a:srgbClr val="A80050"/>
          </a:solidFill>
        </a:ln>
      </dgm:spPr>
      <dgm:t>
        <a:bodyPr/>
        <a:lstStyle/>
        <a:p>
          <a:r>
            <a:rPr lang="en-IE" sz="2000" dirty="0"/>
            <a:t>Neuroinflammation in PD</a:t>
          </a:r>
          <a:r>
            <a:rPr lang="en-IE" sz="800" dirty="0"/>
            <a:t>5</a:t>
          </a:r>
        </a:p>
      </dgm:t>
    </dgm:pt>
    <dgm:pt modelId="{E6DD042C-34C1-4315-8AF9-220277791947}" type="parTrans" cxnId="{707AA96D-AC28-4CC1-B8A8-9A742597AF92}">
      <dgm:prSet/>
      <dgm:spPr/>
      <dgm:t>
        <a:bodyPr/>
        <a:lstStyle/>
        <a:p>
          <a:endParaRPr lang="en-IE"/>
        </a:p>
      </dgm:t>
    </dgm:pt>
    <dgm:pt modelId="{7037D2C1-5139-44F4-9843-A33FBA61D904}" type="sibTrans" cxnId="{707AA96D-AC28-4CC1-B8A8-9A742597AF92}">
      <dgm:prSet/>
      <dgm:spPr/>
      <dgm:t>
        <a:bodyPr/>
        <a:lstStyle/>
        <a:p>
          <a:endParaRPr lang="en-IE"/>
        </a:p>
      </dgm:t>
    </dgm:pt>
    <dgm:pt modelId="{EDF17A43-064F-4425-A0BC-52FDCCD17F5A}">
      <dgm:prSet custT="1"/>
      <dgm:spPr>
        <a:ln>
          <a:solidFill>
            <a:srgbClr val="A80050"/>
          </a:solidFill>
        </a:ln>
      </dgm:spPr>
      <dgm:t>
        <a:bodyPr/>
        <a:lstStyle/>
        <a:p>
          <a:r>
            <a:rPr lang="en-IE" sz="2000" dirty="0"/>
            <a:t>Pro-inflammatory cytokine storm</a:t>
          </a:r>
        </a:p>
      </dgm:t>
    </dgm:pt>
    <dgm:pt modelId="{6A61DB00-C44F-443E-AA47-0D674861A0BE}" type="parTrans" cxnId="{0DA8BEBF-81EF-4592-8C60-28178FD6DB3D}">
      <dgm:prSet/>
      <dgm:spPr/>
      <dgm:t>
        <a:bodyPr/>
        <a:lstStyle/>
        <a:p>
          <a:endParaRPr lang="en-IE"/>
        </a:p>
      </dgm:t>
    </dgm:pt>
    <dgm:pt modelId="{3E18E87A-1C34-46FC-9666-DF9128C4FED2}" type="sibTrans" cxnId="{0DA8BEBF-81EF-4592-8C60-28178FD6DB3D}">
      <dgm:prSet/>
      <dgm:spPr/>
      <dgm:t>
        <a:bodyPr/>
        <a:lstStyle/>
        <a:p>
          <a:endParaRPr lang="en-IE"/>
        </a:p>
      </dgm:t>
    </dgm:pt>
    <dgm:pt modelId="{0504FC2A-B67A-4D67-AFCE-070E7C361F8F}">
      <dgm:prSet custT="1"/>
      <dgm:spPr>
        <a:ln>
          <a:solidFill>
            <a:srgbClr val="A80050"/>
          </a:solidFill>
        </a:ln>
      </dgm:spPr>
      <dgm:t>
        <a:bodyPr/>
        <a:lstStyle/>
        <a:p>
          <a:r>
            <a:rPr lang="en-IE" sz="2000" dirty="0"/>
            <a:t>Glial activation</a:t>
          </a:r>
        </a:p>
      </dgm:t>
    </dgm:pt>
    <dgm:pt modelId="{390B7B6A-7B29-49EE-8104-46CFEC984450}" type="parTrans" cxnId="{1F06B884-5C1F-48D3-9249-034A265CC166}">
      <dgm:prSet/>
      <dgm:spPr/>
      <dgm:t>
        <a:bodyPr/>
        <a:lstStyle/>
        <a:p>
          <a:endParaRPr lang="en-IE"/>
        </a:p>
      </dgm:t>
    </dgm:pt>
    <dgm:pt modelId="{E68F109B-96DA-4D40-B5C9-5B4CC3C8E22F}" type="sibTrans" cxnId="{1F06B884-5C1F-48D3-9249-034A265CC166}">
      <dgm:prSet/>
      <dgm:spPr/>
      <dgm:t>
        <a:bodyPr/>
        <a:lstStyle/>
        <a:p>
          <a:endParaRPr lang="en-IE"/>
        </a:p>
      </dgm:t>
    </dgm:pt>
    <dgm:pt modelId="{A693383E-2AA5-4D22-A523-D02485E0D9BC}">
      <dgm:prSet custT="1"/>
      <dgm:spPr>
        <a:ln>
          <a:solidFill>
            <a:srgbClr val="A80050"/>
          </a:solidFill>
        </a:ln>
      </dgm:spPr>
      <dgm:t>
        <a:bodyPr/>
        <a:lstStyle/>
        <a:p>
          <a:r>
            <a:rPr lang="en-IE" sz="2000" dirty="0"/>
            <a:t>Invasion of immune cells from periphery</a:t>
          </a:r>
        </a:p>
      </dgm:t>
    </dgm:pt>
    <dgm:pt modelId="{77897424-BE97-4AED-9320-BEFB3D404910}" type="parTrans" cxnId="{52BF7D0A-798D-44A4-8AC5-8987FE34895B}">
      <dgm:prSet/>
      <dgm:spPr/>
      <dgm:t>
        <a:bodyPr/>
        <a:lstStyle/>
        <a:p>
          <a:endParaRPr lang="en-IE"/>
        </a:p>
      </dgm:t>
    </dgm:pt>
    <dgm:pt modelId="{FBC040EE-1316-4406-BAB8-B735B8EEF0B1}" type="sibTrans" cxnId="{52BF7D0A-798D-44A4-8AC5-8987FE34895B}">
      <dgm:prSet/>
      <dgm:spPr/>
      <dgm:t>
        <a:bodyPr/>
        <a:lstStyle/>
        <a:p>
          <a:endParaRPr lang="en-IE"/>
        </a:p>
      </dgm:t>
    </dgm:pt>
    <dgm:pt modelId="{82D5B3D0-9D2B-4F45-B072-7E696B2021D7}">
      <dgm:prSet custT="1"/>
      <dgm:spPr>
        <a:ln>
          <a:solidFill>
            <a:srgbClr val="A80050"/>
          </a:solidFill>
        </a:ln>
      </dgm:spPr>
      <dgm:t>
        <a:bodyPr/>
        <a:lstStyle/>
        <a:p>
          <a:r>
            <a:rPr lang="en-IE" sz="2000" dirty="0"/>
            <a:t>Currently: FhHDM-1 increased re-myelination in MS mice</a:t>
          </a:r>
          <a:r>
            <a:rPr lang="en-IE" sz="800" dirty="0"/>
            <a:t>6</a:t>
          </a:r>
        </a:p>
      </dgm:t>
    </dgm:pt>
    <dgm:pt modelId="{A3E4CF04-09A3-4743-89B0-FB81687743AA}" type="parTrans" cxnId="{1981B1C1-BABC-412B-90A7-BBF968F746CB}">
      <dgm:prSet/>
      <dgm:spPr/>
      <dgm:t>
        <a:bodyPr/>
        <a:lstStyle/>
        <a:p>
          <a:endParaRPr lang="en-IE"/>
        </a:p>
      </dgm:t>
    </dgm:pt>
    <dgm:pt modelId="{A5D22E55-75EB-44EA-B195-20DAD64F2C73}" type="sibTrans" cxnId="{1981B1C1-BABC-412B-90A7-BBF968F746CB}">
      <dgm:prSet/>
      <dgm:spPr/>
      <dgm:t>
        <a:bodyPr/>
        <a:lstStyle/>
        <a:p>
          <a:endParaRPr lang="en-IE"/>
        </a:p>
      </dgm:t>
    </dgm:pt>
    <dgm:pt modelId="{5591D9E0-3B3B-4AE9-9F8B-FC1E60859EFD}">
      <dgm:prSet custT="1"/>
      <dgm:spPr>
        <a:ln>
          <a:solidFill>
            <a:srgbClr val="A80050"/>
          </a:solidFill>
        </a:ln>
      </dgm:spPr>
      <dgm:t>
        <a:bodyPr/>
        <a:lstStyle/>
        <a:p>
          <a:r>
            <a:rPr lang="en-IE" sz="2000" dirty="0"/>
            <a:t>DA-Neurodegeneration</a:t>
          </a:r>
        </a:p>
      </dgm:t>
    </dgm:pt>
    <dgm:pt modelId="{18840A8C-EF58-49DB-B0EB-61F3EAFCEB83}" type="parTrans" cxnId="{4204279B-9E61-4771-8CFC-E8A763E2EEFA}">
      <dgm:prSet/>
      <dgm:spPr/>
      <dgm:t>
        <a:bodyPr/>
        <a:lstStyle/>
        <a:p>
          <a:endParaRPr lang="en-IE"/>
        </a:p>
      </dgm:t>
    </dgm:pt>
    <dgm:pt modelId="{4ACD5437-CB66-471B-B47D-6D8963237251}" type="sibTrans" cxnId="{4204279B-9E61-4771-8CFC-E8A763E2EEFA}">
      <dgm:prSet/>
      <dgm:spPr/>
      <dgm:t>
        <a:bodyPr/>
        <a:lstStyle/>
        <a:p>
          <a:endParaRPr lang="en-IE"/>
        </a:p>
      </dgm:t>
    </dgm:pt>
    <dgm:pt modelId="{7403858C-8894-4CA1-956D-86A68A0A794B}" type="pres">
      <dgm:prSet presAssocID="{B9C3A7F7-FAAE-455E-A148-1CF307C6E94E}" presName="Name0" presStyleCnt="0">
        <dgm:presLayoutVars>
          <dgm:resizeHandles/>
        </dgm:presLayoutVars>
      </dgm:prSet>
      <dgm:spPr/>
    </dgm:pt>
    <dgm:pt modelId="{333A0332-5C2B-42ED-9F0C-150900D69653}" type="pres">
      <dgm:prSet presAssocID="{664BA7A8-2BE0-4CA3-8884-E74D39269611}" presName="text" presStyleLbl="node1" presStyleIdx="0" presStyleCnt="1" custScaleX="107506">
        <dgm:presLayoutVars>
          <dgm:bulletEnabled val="1"/>
        </dgm:presLayoutVars>
      </dgm:prSet>
      <dgm:spPr/>
    </dgm:pt>
  </dgm:ptLst>
  <dgm:cxnLst>
    <dgm:cxn modelId="{52BF7D0A-798D-44A4-8AC5-8987FE34895B}" srcId="{D5599617-255C-4E9B-98BC-795EFF5755A6}" destId="{A693383E-2AA5-4D22-A523-D02485E0D9BC}" srcOrd="0" destOrd="0" parTransId="{77897424-BE97-4AED-9320-BEFB3D404910}" sibTransId="{FBC040EE-1316-4406-BAB8-B735B8EEF0B1}"/>
    <dgm:cxn modelId="{1CD90521-98C5-4444-B396-08DA01AE135D}" type="presOf" srcId="{82D5B3D0-9D2B-4F45-B072-7E696B2021D7}" destId="{333A0332-5C2B-42ED-9F0C-150900D69653}" srcOrd="0" destOrd="6" presId="urn:diagrams.loki3.com/VaryingWidthList"/>
    <dgm:cxn modelId="{9F63A338-3B2B-4E2A-BB39-C14471DA8F25}" type="presOf" srcId="{664BA7A8-2BE0-4CA3-8884-E74D39269611}" destId="{333A0332-5C2B-42ED-9F0C-150900D69653}" srcOrd="0" destOrd="0" presId="urn:diagrams.loki3.com/VaryingWidthList"/>
    <dgm:cxn modelId="{707AA96D-AC28-4CC1-B8A8-9A742597AF92}" srcId="{664BA7A8-2BE0-4CA3-8884-E74D39269611}" destId="{D5599617-255C-4E9B-98BC-795EFF5755A6}" srcOrd="0" destOrd="0" parTransId="{E6DD042C-34C1-4315-8AF9-220277791947}" sibTransId="{7037D2C1-5139-44F4-9843-A33FBA61D904}"/>
    <dgm:cxn modelId="{99B5F17A-03D3-40B9-A8BD-EEFB426D1E3B}" srcId="{B9C3A7F7-FAAE-455E-A148-1CF307C6E94E}" destId="{664BA7A8-2BE0-4CA3-8884-E74D39269611}" srcOrd="0" destOrd="0" parTransId="{40D0FEA9-7273-42B3-B597-5B08C1C3B7BA}" sibTransId="{8A998A69-2034-42DE-AE70-4419D2059ADA}"/>
    <dgm:cxn modelId="{1F06B884-5C1F-48D3-9249-034A265CC166}" srcId="{D5599617-255C-4E9B-98BC-795EFF5755A6}" destId="{0504FC2A-B67A-4D67-AFCE-070E7C361F8F}" srcOrd="2" destOrd="0" parTransId="{390B7B6A-7B29-49EE-8104-46CFEC984450}" sibTransId="{E68F109B-96DA-4D40-B5C9-5B4CC3C8E22F}"/>
    <dgm:cxn modelId="{93DDA08D-2A68-4004-81B7-ED7F91821009}" type="presOf" srcId="{D5599617-255C-4E9B-98BC-795EFF5755A6}" destId="{333A0332-5C2B-42ED-9F0C-150900D69653}" srcOrd="0" destOrd="1" presId="urn:diagrams.loki3.com/VaryingWidthList"/>
    <dgm:cxn modelId="{A9F41991-8772-4B91-94CE-14C4EFE4A917}" type="presOf" srcId="{EDF17A43-064F-4425-A0BC-52FDCCD17F5A}" destId="{333A0332-5C2B-42ED-9F0C-150900D69653}" srcOrd="0" destOrd="3" presId="urn:diagrams.loki3.com/VaryingWidthList"/>
    <dgm:cxn modelId="{C9A06F96-EAEF-4ED4-985E-0F1D1638C703}" type="presOf" srcId="{0504FC2A-B67A-4D67-AFCE-070E7C361F8F}" destId="{333A0332-5C2B-42ED-9F0C-150900D69653}" srcOrd="0" destOrd="4" presId="urn:diagrams.loki3.com/VaryingWidthList"/>
    <dgm:cxn modelId="{4204279B-9E61-4771-8CFC-E8A763E2EEFA}" srcId="{D5599617-255C-4E9B-98BC-795EFF5755A6}" destId="{5591D9E0-3B3B-4AE9-9F8B-FC1E60859EFD}" srcOrd="3" destOrd="0" parTransId="{18840A8C-EF58-49DB-B0EB-61F3EAFCEB83}" sibTransId="{4ACD5437-CB66-471B-B47D-6D8963237251}"/>
    <dgm:cxn modelId="{FBF4E59D-7FB3-4370-959A-7FF0432533DF}" type="presOf" srcId="{B9C3A7F7-FAAE-455E-A148-1CF307C6E94E}" destId="{7403858C-8894-4CA1-956D-86A68A0A794B}" srcOrd="0" destOrd="0" presId="urn:diagrams.loki3.com/VaryingWidthList"/>
    <dgm:cxn modelId="{CDADD3B6-83ED-4411-B0C0-75B390A3268E}" type="presOf" srcId="{A693383E-2AA5-4D22-A523-D02485E0D9BC}" destId="{333A0332-5C2B-42ED-9F0C-150900D69653}" srcOrd="0" destOrd="2" presId="urn:diagrams.loki3.com/VaryingWidthList"/>
    <dgm:cxn modelId="{F05031BA-6008-42DA-AD92-5FF96767669B}" type="presOf" srcId="{5591D9E0-3B3B-4AE9-9F8B-FC1E60859EFD}" destId="{333A0332-5C2B-42ED-9F0C-150900D69653}" srcOrd="0" destOrd="5" presId="urn:diagrams.loki3.com/VaryingWidthList"/>
    <dgm:cxn modelId="{0DA8BEBF-81EF-4592-8C60-28178FD6DB3D}" srcId="{D5599617-255C-4E9B-98BC-795EFF5755A6}" destId="{EDF17A43-064F-4425-A0BC-52FDCCD17F5A}" srcOrd="1" destOrd="0" parTransId="{6A61DB00-C44F-443E-AA47-0D674861A0BE}" sibTransId="{3E18E87A-1C34-46FC-9666-DF9128C4FED2}"/>
    <dgm:cxn modelId="{1981B1C1-BABC-412B-90A7-BBF968F746CB}" srcId="{664BA7A8-2BE0-4CA3-8884-E74D39269611}" destId="{82D5B3D0-9D2B-4F45-B072-7E696B2021D7}" srcOrd="1" destOrd="0" parTransId="{A3E4CF04-09A3-4743-89B0-FB81687743AA}" sibTransId="{A5D22E55-75EB-44EA-B195-20DAD64F2C73}"/>
    <dgm:cxn modelId="{B800DFFB-F3AA-45D3-9884-BDE1173D88D4}" type="presParOf" srcId="{7403858C-8894-4CA1-956D-86A68A0A794B}" destId="{333A0332-5C2B-42ED-9F0C-150900D69653}" srcOrd="0" destOrd="0" presId="urn:diagrams.loki3.com/VaryingWidth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ADA1C3A-A496-455C-9AFA-7ED7F4C6715C}" type="doc">
      <dgm:prSet loTypeId="urn:microsoft.com/office/officeart/2005/8/layout/default" loCatId="list" qsTypeId="urn:microsoft.com/office/officeart/2005/8/quickstyle/simple3" qsCatId="simple" csTypeId="urn:microsoft.com/office/officeart/2005/8/colors/accent0_3" csCatId="mainScheme" phldr="1"/>
      <dgm:spPr/>
      <dgm:t>
        <a:bodyPr/>
        <a:lstStyle/>
        <a:p>
          <a:endParaRPr lang="en-IE"/>
        </a:p>
      </dgm:t>
    </dgm:pt>
    <dgm:pt modelId="{3037B171-863D-4699-B3BA-B7F2B2A2F259}">
      <dgm:prSet custT="1"/>
      <dgm:spPr>
        <a:solidFill>
          <a:schemeClr val="bg2">
            <a:lumMod val="90000"/>
          </a:schemeClr>
        </a:solidFill>
        <a:ln>
          <a:solidFill>
            <a:srgbClr val="A80050"/>
          </a:solidFill>
        </a:ln>
      </dgm:spPr>
      <dgm:t>
        <a:bodyPr/>
        <a:lstStyle/>
        <a:p>
          <a:r>
            <a:rPr lang="en-IE" sz="1800" dirty="0"/>
            <a:t>What species have been studied for their helminth-derived peptides?</a:t>
          </a:r>
        </a:p>
      </dgm:t>
    </dgm:pt>
    <dgm:pt modelId="{9B4D8DDA-63B9-4D57-A90D-7E83593FAD3A}" type="parTrans" cxnId="{3EAD3625-5C90-4B52-A24E-05F232076AE1}">
      <dgm:prSet/>
      <dgm:spPr/>
      <dgm:t>
        <a:bodyPr/>
        <a:lstStyle/>
        <a:p>
          <a:endParaRPr lang="en-IE" sz="1600"/>
        </a:p>
      </dgm:t>
    </dgm:pt>
    <dgm:pt modelId="{D897FDF0-7F5D-497E-A3AF-C314F8A4897E}" type="sibTrans" cxnId="{3EAD3625-5C90-4B52-A24E-05F232076AE1}">
      <dgm:prSet/>
      <dgm:spPr/>
      <dgm:t>
        <a:bodyPr/>
        <a:lstStyle/>
        <a:p>
          <a:endParaRPr lang="en-IE" sz="1600"/>
        </a:p>
      </dgm:t>
    </dgm:pt>
    <dgm:pt modelId="{DE22D85D-6521-421F-8A5A-99E64D598BC2}">
      <dgm:prSet custT="1"/>
      <dgm:spPr>
        <a:solidFill>
          <a:schemeClr val="bg2">
            <a:lumMod val="90000"/>
          </a:schemeClr>
        </a:solidFill>
        <a:ln>
          <a:solidFill>
            <a:srgbClr val="A80050"/>
          </a:solidFill>
        </a:ln>
      </dgm:spPr>
      <dgm:t>
        <a:bodyPr/>
        <a:lstStyle/>
        <a:p>
          <a:r>
            <a:rPr lang="en-IE" sz="1800" dirty="0"/>
            <a:t>What is the mechanism of action in these peptides?</a:t>
          </a:r>
        </a:p>
      </dgm:t>
    </dgm:pt>
    <dgm:pt modelId="{0340F5EB-56E4-4C56-BD8A-53FF4BF673F0}" type="parTrans" cxnId="{A1CFF39D-DDE3-4B36-BEDF-61B7E46E04BB}">
      <dgm:prSet/>
      <dgm:spPr/>
      <dgm:t>
        <a:bodyPr/>
        <a:lstStyle/>
        <a:p>
          <a:endParaRPr lang="en-IE" sz="1600"/>
        </a:p>
      </dgm:t>
    </dgm:pt>
    <dgm:pt modelId="{82DB186D-661E-429D-8DC8-1C5A52106C33}" type="sibTrans" cxnId="{A1CFF39D-DDE3-4B36-BEDF-61B7E46E04BB}">
      <dgm:prSet/>
      <dgm:spPr/>
      <dgm:t>
        <a:bodyPr/>
        <a:lstStyle/>
        <a:p>
          <a:endParaRPr lang="en-IE" sz="1600"/>
        </a:p>
      </dgm:t>
    </dgm:pt>
    <dgm:pt modelId="{08D6B912-D9E7-46EC-BC87-DD9524716DED}">
      <dgm:prSet custT="1"/>
      <dgm:spPr>
        <a:solidFill>
          <a:schemeClr val="bg2">
            <a:lumMod val="90000"/>
          </a:schemeClr>
        </a:solidFill>
        <a:ln>
          <a:solidFill>
            <a:srgbClr val="A80050"/>
          </a:solidFill>
        </a:ln>
      </dgm:spPr>
      <dgm:t>
        <a:bodyPr/>
        <a:lstStyle/>
        <a:p>
          <a:r>
            <a:rPr lang="en-IE" sz="1800" dirty="0"/>
            <a:t>How do the peptides alter pro and anti-inflammatory cytokine levels?</a:t>
          </a:r>
        </a:p>
      </dgm:t>
    </dgm:pt>
    <dgm:pt modelId="{BC66A201-70C2-408F-B218-4AC164F15EF1}" type="parTrans" cxnId="{2A1DAEFA-61AA-4310-94FF-6681A8273367}">
      <dgm:prSet/>
      <dgm:spPr/>
      <dgm:t>
        <a:bodyPr/>
        <a:lstStyle/>
        <a:p>
          <a:endParaRPr lang="en-IE" sz="1600"/>
        </a:p>
      </dgm:t>
    </dgm:pt>
    <dgm:pt modelId="{8A597BC9-9199-4E83-9013-2163D3F5E410}" type="sibTrans" cxnId="{2A1DAEFA-61AA-4310-94FF-6681A8273367}">
      <dgm:prSet/>
      <dgm:spPr/>
      <dgm:t>
        <a:bodyPr/>
        <a:lstStyle/>
        <a:p>
          <a:endParaRPr lang="en-IE" sz="1600"/>
        </a:p>
      </dgm:t>
    </dgm:pt>
    <dgm:pt modelId="{6D817BAD-BA2A-4927-85C9-3298F322A845}">
      <dgm:prSet custT="1"/>
      <dgm:spPr>
        <a:solidFill>
          <a:schemeClr val="bg2">
            <a:lumMod val="90000"/>
          </a:schemeClr>
        </a:solidFill>
        <a:ln>
          <a:solidFill>
            <a:srgbClr val="A80050"/>
          </a:solidFill>
        </a:ln>
      </dgm:spPr>
      <dgm:t>
        <a:bodyPr/>
        <a:lstStyle/>
        <a:p>
          <a:r>
            <a:rPr lang="en-IE" sz="1800" dirty="0"/>
            <a:t>Does the cell type or inflammatory stimuli matter?</a:t>
          </a:r>
        </a:p>
      </dgm:t>
    </dgm:pt>
    <dgm:pt modelId="{103E58A6-CDB3-42B8-ABFE-F2375B6F5A7E}" type="parTrans" cxnId="{64908459-EC15-4AA7-B7C3-AE14762C5431}">
      <dgm:prSet/>
      <dgm:spPr/>
      <dgm:t>
        <a:bodyPr/>
        <a:lstStyle/>
        <a:p>
          <a:endParaRPr lang="en-IE" sz="1600"/>
        </a:p>
      </dgm:t>
    </dgm:pt>
    <dgm:pt modelId="{9CABE59F-5A91-44B5-997A-BCAD9A63E896}" type="sibTrans" cxnId="{64908459-EC15-4AA7-B7C3-AE14762C5431}">
      <dgm:prSet/>
      <dgm:spPr/>
      <dgm:t>
        <a:bodyPr/>
        <a:lstStyle/>
        <a:p>
          <a:endParaRPr lang="en-IE" sz="1600"/>
        </a:p>
      </dgm:t>
    </dgm:pt>
    <dgm:pt modelId="{79012B03-3FEE-4B65-A43E-026AF5E23167}">
      <dgm:prSet custT="1"/>
      <dgm:spPr>
        <a:solidFill>
          <a:schemeClr val="bg2">
            <a:lumMod val="90000"/>
          </a:schemeClr>
        </a:solidFill>
        <a:ln>
          <a:solidFill>
            <a:srgbClr val="A80050"/>
          </a:solidFill>
        </a:ln>
      </dgm:spPr>
      <dgm:t>
        <a:bodyPr/>
        <a:lstStyle/>
        <a:p>
          <a:r>
            <a:rPr lang="en-IE" sz="1800" dirty="0"/>
            <a:t>What other models could these be tested in?</a:t>
          </a:r>
        </a:p>
      </dgm:t>
    </dgm:pt>
    <dgm:pt modelId="{1D3056B1-B10D-4A9B-ABC5-3AF2D6136E05}" type="parTrans" cxnId="{3DCDEC2A-4008-4D48-990C-7EF971D797D6}">
      <dgm:prSet/>
      <dgm:spPr/>
      <dgm:t>
        <a:bodyPr/>
        <a:lstStyle/>
        <a:p>
          <a:endParaRPr lang="en-IE" sz="1600"/>
        </a:p>
      </dgm:t>
    </dgm:pt>
    <dgm:pt modelId="{4BB4CA35-6316-44D0-B550-A3CC57BC3C64}" type="sibTrans" cxnId="{3DCDEC2A-4008-4D48-990C-7EF971D797D6}">
      <dgm:prSet/>
      <dgm:spPr/>
      <dgm:t>
        <a:bodyPr/>
        <a:lstStyle/>
        <a:p>
          <a:endParaRPr lang="en-IE" sz="1600"/>
        </a:p>
      </dgm:t>
    </dgm:pt>
    <dgm:pt modelId="{72CF9D8A-4892-40D2-BC25-1C2C7A7A1064}">
      <dgm:prSet custT="1"/>
      <dgm:spPr>
        <a:solidFill>
          <a:schemeClr val="bg2">
            <a:lumMod val="90000"/>
          </a:schemeClr>
        </a:solidFill>
        <a:ln>
          <a:solidFill>
            <a:srgbClr val="A80050"/>
          </a:solidFill>
        </a:ln>
      </dgm:spPr>
      <dgm:t>
        <a:bodyPr/>
        <a:lstStyle/>
        <a:p>
          <a:r>
            <a:rPr lang="en-IE" sz="1800" dirty="0"/>
            <a:t>What inflammatory models have these peptides  been studied in?</a:t>
          </a:r>
        </a:p>
      </dgm:t>
    </dgm:pt>
    <dgm:pt modelId="{11ED36EF-6983-4A95-8F21-6CD31A988C81}" type="parTrans" cxnId="{6EFCBBE5-0906-477D-8B8C-2BE8DEF93C14}">
      <dgm:prSet/>
      <dgm:spPr/>
      <dgm:t>
        <a:bodyPr/>
        <a:lstStyle/>
        <a:p>
          <a:endParaRPr lang="en-IE" sz="1600"/>
        </a:p>
      </dgm:t>
    </dgm:pt>
    <dgm:pt modelId="{EDB7155E-BC21-49F1-A4EA-6E7D8377E423}" type="sibTrans" cxnId="{6EFCBBE5-0906-477D-8B8C-2BE8DEF93C14}">
      <dgm:prSet/>
      <dgm:spPr/>
      <dgm:t>
        <a:bodyPr/>
        <a:lstStyle/>
        <a:p>
          <a:endParaRPr lang="en-IE" sz="1600"/>
        </a:p>
      </dgm:t>
    </dgm:pt>
    <dgm:pt modelId="{DE965FEC-7476-4650-B1BB-FD7E265B791F}" type="pres">
      <dgm:prSet presAssocID="{CADA1C3A-A496-455C-9AFA-7ED7F4C6715C}" presName="diagram" presStyleCnt="0">
        <dgm:presLayoutVars>
          <dgm:dir/>
          <dgm:resizeHandles val="exact"/>
        </dgm:presLayoutVars>
      </dgm:prSet>
      <dgm:spPr/>
    </dgm:pt>
    <dgm:pt modelId="{49DD7C98-E5C9-4C80-B784-0B8B04034445}" type="pres">
      <dgm:prSet presAssocID="{72CF9D8A-4892-40D2-BC25-1C2C7A7A1064}" presName="node" presStyleLbl="node1" presStyleIdx="0" presStyleCnt="6">
        <dgm:presLayoutVars>
          <dgm:bulletEnabled val="1"/>
        </dgm:presLayoutVars>
      </dgm:prSet>
      <dgm:spPr/>
    </dgm:pt>
    <dgm:pt modelId="{AEEFAF8E-C01A-4382-A494-CB59B6C17E2C}" type="pres">
      <dgm:prSet presAssocID="{EDB7155E-BC21-49F1-A4EA-6E7D8377E423}" presName="sibTrans" presStyleCnt="0"/>
      <dgm:spPr/>
    </dgm:pt>
    <dgm:pt modelId="{C8D70347-ED84-49EE-A144-DD347B870D6A}" type="pres">
      <dgm:prSet presAssocID="{6D817BAD-BA2A-4927-85C9-3298F322A845}" presName="node" presStyleLbl="node1" presStyleIdx="1" presStyleCnt="6">
        <dgm:presLayoutVars>
          <dgm:bulletEnabled val="1"/>
        </dgm:presLayoutVars>
      </dgm:prSet>
      <dgm:spPr/>
    </dgm:pt>
    <dgm:pt modelId="{FFDFC158-7496-43C4-8F82-1977BD2721AD}" type="pres">
      <dgm:prSet presAssocID="{9CABE59F-5A91-44B5-997A-BCAD9A63E896}" presName="sibTrans" presStyleCnt="0"/>
      <dgm:spPr/>
    </dgm:pt>
    <dgm:pt modelId="{157EEEB5-BFD3-4B54-BB71-2964C22E62AC}" type="pres">
      <dgm:prSet presAssocID="{3037B171-863D-4699-B3BA-B7F2B2A2F259}" presName="node" presStyleLbl="node1" presStyleIdx="2" presStyleCnt="6">
        <dgm:presLayoutVars>
          <dgm:bulletEnabled val="1"/>
        </dgm:presLayoutVars>
      </dgm:prSet>
      <dgm:spPr/>
    </dgm:pt>
    <dgm:pt modelId="{9AE7771E-1E3E-49AA-9C23-EADADB3909DC}" type="pres">
      <dgm:prSet presAssocID="{D897FDF0-7F5D-497E-A3AF-C314F8A4897E}" presName="sibTrans" presStyleCnt="0"/>
      <dgm:spPr/>
    </dgm:pt>
    <dgm:pt modelId="{6DAF10B1-3EA0-4F3F-9B48-0CAD31D78A3D}" type="pres">
      <dgm:prSet presAssocID="{DE22D85D-6521-421F-8A5A-99E64D598BC2}" presName="node" presStyleLbl="node1" presStyleIdx="3" presStyleCnt="6">
        <dgm:presLayoutVars>
          <dgm:bulletEnabled val="1"/>
        </dgm:presLayoutVars>
      </dgm:prSet>
      <dgm:spPr/>
    </dgm:pt>
    <dgm:pt modelId="{37AC7DB9-5B30-4861-ADAB-50F75AB0143F}" type="pres">
      <dgm:prSet presAssocID="{82DB186D-661E-429D-8DC8-1C5A52106C33}" presName="sibTrans" presStyleCnt="0"/>
      <dgm:spPr/>
    </dgm:pt>
    <dgm:pt modelId="{9DB24504-E66C-4C34-AB8C-640BE9D5A044}" type="pres">
      <dgm:prSet presAssocID="{08D6B912-D9E7-46EC-BC87-DD9524716DED}" presName="node" presStyleLbl="node1" presStyleIdx="4" presStyleCnt="6">
        <dgm:presLayoutVars>
          <dgm:bulletEnabled val="1"/>
        </dgm:presLayoutVars>
      </dgm:prSet>
      <dgm:spPr/>
    </dgm:pt>
    <dgm:pt modelId="{774C9DB1-A2D5-496B-AF1F-99F127E18218}" type="pres">
      <dgm:prSet presAssocID="{8A597BC9-9199-4E83-9013-2163D3F5E410}" presName="sibTrans" presStyleCnt="0"/>
      <dgm:spPr/>
    </dgm:pt>
    <dgm:pt modelId="{54F76B9D-E2FF-4839-B091-B05C6DE9E760}" type="pres">
      <dgm:prSet presAssocID="{79012B03-3FEE-4B65-A43E-026AF5E23167}" presName="node" presStyleLbl="node1" presStyleIdx="5" presStyleCnt="6">
        <dgm:presLayoutVars>
          <dgm:bulletEnabled val="1"/>
        </dgm:presLayoutVars>
      </dgm:prSet>
      <dgm:spPr/>
    </dgm:pt>
  </dgm:ptLst>
  <dgm:cxnLst>
    <dgm:cxn modelId="{3EAD3625-5C90-4B52-A24E-05F232076AE1}" srcId="{CADA1C3A-A496-455C-9AFA-7ED7F4C6715C}" destId="{3037B171-863D-4699-B3BA-B7F2B2A2F259}" srcOrd="2" destOrd="0" parTransId="{9B4D8DDA-63B9-4D57-A90D-7E83593FAD3A}" sibTransId="{D897FDF0-7F5D-497E-A3AF-C314F8A4897E}"/>
    <dgm:cxn modelId="{3DCDEC2A-4008-4D48-990C-7EF971D797D6}" srcId="{CADA1C3A-A496-455C-9AFA-7ED7F4C6715C}" destId="{79012B03-3FEE-4B65-A43E-026AF5E23167}" srcOrd="5" destOrd="0" parTransId="{1D3056B1-B10D-4A9B-ABC5-3AF2D6136E05}" sibTransId="{4BB4CA35-6316-44D0-B550-A3CC57BC3C64}"/>
    <dgm:cxn modelId="{838D5A57-7FF9-410F-A364-8E8E81F80DEB}" type="presOf" srcId="{DE22D85D-6521-421F-8A5A-99E64D598BC2}" destId="{6DAF10B1-3EA0-4F3F-9B48-0CAD31D78A3D}" srcOrd="0" destOrd="0" presId="urn:microsoft.com/office/officeart/2005/8/layout/default"/>
    <dgm:cxn modelId="{64908459-EC15-4AA7-B7C3-AE14762C5431}" srcId="{CADA1C3A-A496-455C-9AFA-7ED7F4C6715C}" destId="{6D817BAD-BA2A-4927-85C9-3298F322A845}" srcOrd="1" destOrd="0" parTransId="{103E58A6-CDB3-42B8-ABFE-F2375B6F5A7E}" sibTransId="{9CABE59F-5A91-44B5-997A-BCAD9A63E896}"/>
    <dgm:cxn modelId="{318A188F-4B5E-4352-9E6F-1AF6C80DA5CD}" type="presOf" srcId="{08D6B912-D9E7-46EC-BC87-DD9524716DED}" destId="{9DB24504-E66C-4C34-AB8C-640BE9D5A044}" srcOrd="0" destOrd="0" presId="urn:microsoft.com/office/officeart/2005/8/layout/default"/>
    <dgm:cxn modelId="{A1CFF39D-DDE3-4B36-BEDF-61B7E46E04BB}" srcId="{CADA1C3A-A496-455C-9AFA-7ED7F4C6715C}" destId="{DE22D85D-6521-421F-8A5A-99E64D598BC2}" srcOrd="3" destOrd="0" parTransId="{0340F5EB-56E4-4C56-BD8A-53FF4BF673F0}" sibTransId="{82DB186D-661E-429D-8DC8-1C5A52106C33}"/>
    <dgm:cxn modelId="{BECEB8B0-8CBA-4CB0-B582-5F1B8E6FBE0F}" type="presOf" srcId="{6D817BAD-BA2A-4927-85C9-3298F322A845}" destId="{C8D70347-ED84-49EE-A144-DD347B870D6A}" srcOrd="0" destOrd="0" presId="urn:microsoft.com/office/officeart/2005/8/layout/default"/>
    <dgm:cxn modelId="{C0EAC1E4-A9DC-4BEA-9ADB-DAD3A1312A44}" type="presOf" srcId="{79012B03-3FEE-4B65-A43E-026AF5E23167}" destId="{54F76B9D-E2FF-4839-B091-B05C6DE9E760}" srcOrd="0" destOrd="0" presId="urn:microsoft.com/office/officeart/2005/8/layout/default"/>
    <dgm:cxn modelId="{6EFCBBE5-0906-477D-8B8C-2BE8DEF93C14}" srcId="{CADA1C3A-A496-455C-9AFA-7ED7F4C6715C}" destId="{72CF9D8A-4892-40D2-BC25-1C2C7A7A1064}" srcOrd="0" destOrd="0" parTransId="{11ED36EF-6983-4A95-8F21-6CD31A988C81}" sibTransId="{EDB7155E-BC21-49F1-A4EA-6E7D8377E423}"/>
    <dgm:cxn modelId="{B8D75CE6-CBD0-43CF-A31A-B277F43F44A7}" type="presOf" srcId="{CADA1C3A-A496-455C-9AFA-7ED7F4C6715C}" destId="{DE965FEC-7476-4650-B1BB-FD7E265B791F}" srcOrd="0" destOrd="0" presId="urn:microsoft.com/office/officeart/2005/8/layout/default"/>
    <dgm:cxn modelId="{6BCB36E9-2649-4DAE-A933-EC6BEFF9371C}" type="presOf" srcId="{72CF9D8A-4892-40D2-BC25-1C2C7A7A1064}" destId="{49DD7C98-E5C9-4C80-B784-0B8B04034445}" srcOrd="0" destOrd="0" presId="urn:microsoft.com/office/officeart/2005/8/layout/default"/>
    <dgm:cxn modelId="{C985AEF4-8730-4766-B294-E525F1BC950A}" type="presOf" srcId="{3037B171-863D-4699-B3BA-B7F2B2A2F259}" destId="{157EEEB5-BFD3-4B54-BB71-2964C22E62AC}" srcOrd="0" destOrd="0" presId="urn:microsoft.com/office/officeart/2005/8/layout/default"/>
    <dgm:cxn modelId="{2A1DAEFA-61AA-4310-94FF-6681A8273367}" srcId="{CADA1C3A-A496-455C-9AFA-7ED7F4C6715C}" destId="{08D6B912-D9E7-46EC-BC87-DD9524716DED}" srcOrd="4" destOrd="0" parTransId="{BC66A201-70C2-408F-B218-4AC164F15EF1}" sibTransId="{8A597BC9-9199-4E83-9013-2163D3F5E410}"/>
    <dgm:cxn modelId="{4BA18891-95FA-4664-9C5C-694C685A88F8}" type="presParOf" srcId="{DE965FEC-7476-4650-B1BB-FD7E265B791F}" destId="{49DD7C98-E5C9-4C80-B784-0B8B04034445}" srcOrd="0" destOrd="0" presId="urn:microsoft.com/office/officeart/2005/8/layout/default"/>
    <dgm:cxn modelId="{9CB410AD-DDAC-4099-A119-630990141C2C}" type="presParOf" srcId="{DE965FEC-7476-4650-B1BB-FD7E265B791F}" destId="{AEEFAF8E-C01A-4382-A494-CB59B6C17E2C}" srcOrd="1" destOrd="0" presId="urn:microsoft.com/office/officeart/2005/8/layout/default"/>
    <dgm:cxn modelId="{448A0F25-EA3F-4E30-A306-081F14A54D6F}" type="presParOf" srcId="{DE965FEC-7476-4650-B1BB-FD7E265B791F}" destId="{C8D70347-ED84-49EE-A144-DD347B870D6A}" srcOrd="2" destOrd="0" presId="urn:microsoft.com/office/officeart/2005/8/layout/default"/>
    <dgm:cxn modelId="{2F0F4C9E-9411-4FAE-9E6A-2805A14F5740}" type="presParOf" srcId="{DE965FEC-7476-4650-B1BB-FD7E265B791F}" destId="{FFDFC158-7496-43C4-8F82-1977BD2721AD}" srcOrd="3" destOrd="0" presId="urn:microsoft.com/office/officeart/2005/8/layout/default"/>
    <dgm:cxn modelId="{1229CFD2-58E0-43F2-81E9-FE20B02CC1DE}" type="presParOf" srcId="{DE965FEC-7476-4650-B1BB-FD7E265B791F}" destId="{157EEEB5-BFD3-4B54-BB71-2964C22E62AC}" srcOrd="4" destOrd="0" presId="urn:microsoft.com/office/officeart/2005/8/layout/default"/>
    <dgm:cxn modelId="{F4043D73-9419-417A-910B-E7AA0043C446}" type="presParOf" srcId="{DE965FEC-7476-4650-B1BB-FD7E265B791F}" destId="{9AE7771E-1E3E-49AA-9C23-EADADB3909DC}" srcOrd="5" destOrd="0" presId="urn:microsoft.com/office/officeart/2005/8/layout/default"/>
    <dgm:cxn modelId="{C14A8037-EE4B-40FB-9063-4D63FA01719A}" type="presParOf" srcId="{DE965FEC-7476-4650-B1BB-FD7E265B791F}" destId="{6DAF10B1-3EA0-4F3F-9B48-0CAD31D78A3D}" srcOrd="6" destOrd="0" presId="urn:microsoft.com/office/officeart/2005/8/layout/default"/>
    <dgm:cxn modelId="{1C7F7740-89F5-457C-9F54-500E4096B2CB}" type="presParOf" srcId="{DE965FEC-7476-4650-B1BB-FD7E265B791F}" destId="{37AC7DB9-5B30-4861-ADAB-50F75AB0143F}" srcOrd="7" destOrd="0" presId="urn:microsoft.com/office/officeart/2005/8/layout/default"/>
    <dgm:cxn modelId="{68516402-AD0A-46E2-A1FF-9FED8248B4C8}" type="presParOf" srcId="{DE965FEC-7476-4650-B1BB-FD7E265B791F}" destId="{9DB24504-E66C-4C34-AB8C-640BE9D5A044}" srcOrd="8" destOrd="0" presId="urn:microsoft.com/office/officeart/2005/8/layout/default"/>
    <dgm:cxn modelId="{08AD655E-6F19-4455-A0D1-9CC7C8248DB5}" type="presParOf" srcId="{DE965FEC-7476-4650-B1BB-FD7E265B791F}" destId="{774C9DB1-A2D5-496B-AF1F-99F127E18218}" srcOrd="9" destOrd="0" presId="urn:microsoft.com/office/officeart/2005/8/layout/default"/>
    <dgm:cxn modelId="{D28C0672-9264-4467-9246-C38BAEAC7A71}" type="presParOf" srcId="{DE965FEC-7476-4650-B1BB-FD7E265B791F}" destId="{54F76B9D-E2FF-4839-B091-B05C6DE9E760}" srcOrd="10" destOrd="0" presId="urn:microsoft.com/office/officeart/2005/8/layout/defaul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8496115-E6B6-4722-9B08-DE392B114023}" type="doc">
      <dgm:prSet loTypeId="urn:microsoft.com/office/officeart/2005/8/layout/chevron2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D91373A0-BB18-43CB-AFDB-1DD7F7DFA189}">
      <dgm:prSet custT="1"/>
      <dgm:spPr>
        <a:solidFill>
          <a:srgbClr val="A80050"/>
        </a:solidFill>
        <a:ln>
          <a:noFill/>
        </a:ln>
      </dgm:spPr>
      <dgm:t>
        <a:bodyPr/>
        <a:lstStyle/>
        <a:p>
          <a:r>
            <a:rPr lang="en-IE" sz="1600" b="1" dirty="0"/>
            <a:t>Search strategy</a:t>
          </a:r>
          <a:endParaRPr lang="en-IE" sz="1600" dirty="0"/>
        </a:p>
      </dgm:t>
    </dgm:pt>
    <dgm:pt modelId="{144A1D7B-6F0D-4D25-8708-4AF07CDBDA4B}" type="parTrans" cxnId="{BFE99062-828E-4E8A-8974-0C3E0D8DDC79}">
      <dgm:prSet/>
      <dgm:spPr/>
      <dgm:t>
        <a:bodyPr/>
        <a:lstStyle/>
        <a:p>
          <a:endParaRPr lang="en-IE"/>
        </a:p>
      </dgm:t>
    </dgm:pt>
    <dgm:pt modelId="{68A290B9-12A4-4944-865F-D6AD4D7E314F}" type="sibTrans" cxnId="{BFE99062-828E-4E8A-8974-0C3E0D8DDC79}">
      <dgm:prSet/>
      <dgm:spPr/>
      <dgm:t>
        <a:bodyPr/>
        <a:lstStyle/>
        <a:p>
          <a:endParaRPr lang="en-IE"/>
        </a:p>
      </dgm:t>
    </dgm:pt>
    <dgm:pt modelId="{4C45610A-FCF2-4EFE-8171-D84EE3655B01}">
      <dgm:prSet custT="1"/>
      <dgm:spPr>
        <a:solidFill>
          <a:srgbClr val="A80050"/>
        </a:solidFill>
        <a:ln>
          <a:noFill/>
        </a:ln>
      </dgm:spPr>
      <dgm:t>
        <a:bodyPr/>
        <a:lstStyle/>
        <a:p>
          <a:r>
            <a:rPr lang="en-IE" sz="1600" b="1" dirty="0"/>
            <a:t>Screening strategy</a:t>
          </a:r>
          <a:endParaRPr lang="en-IE" sz="1600" dirty="0"/>
        </a:p>
      </dgm:t>
    </dgm:pt>
    <dgm:pt modelId="{847F1605-FBA1-4186-9FFD-182667C791C1}" type="parTrans" cxnId="{CE747865-6B36-423F-91A0-48DD7F300E4F}">
      <dgm:prSet/>
      <dgm:spPr/>
      <dgm:t>
        <a:bodyPr/>
        <a:lstStyle/>
        <a:p>
          <a:endParaRPr lang="en-IE"/>
        </a:p>
      </dgm:t>
    </dgm:pt>
    <dgm:pt modelId="{720715FC-D52A-4395-8B9A-917AE0D5B55E}" type="sibTrans" cxnId="{CE747865-6B36-423F-91A0-48DD7F300E4F}">
      <dgm:prSet/>
      <dgm:spPr/>
      <dgm:t>
        <a:bodyPr/>
        <a:lstStyle/>
        <a:p>
          <a:endParaRPr lang="en-IE"/>
        </a:p>
      </dgm:t>
    </dgm:pt>
    <dgm:pt modelId="{C67DC5BE-57AF-4EEA-AEC3-623F5D876C0C}">
      <dgm:prSet custT="1"/>
      <dgm:spPr>
        <a:ln>
          <a:noFill/>
        </a:ln>
      </dgm:spPr>
      <dgm:t>
        <a:bodyPr/>
        <a:lstStyle/>
        <a:p>
          <a:r>
            <a:rPr lang="en-IE" sz="1400" b="1" dirty="0"/>
            <a:t>Inclusion criteria: </a:t>
          </a:r>
          <a:r>
            <a:rPr lang="en-IE" sz="1400" dirty="0"/>
            <a:t>(1) original research study, (2) helminth peptide/polypeptide, (3) cellular inflammatory model. </a:t>
          </a:r>
        </a:p>
      </dgm:t>
    </dgm:pt>
    <dgm:pt modelId="{AF39BD60-FC0E-422A-BD4D-0A7DD217C154}" type="parTrans" cxnId="{E37F9923-ED0B-4568-A5D8-86AA246AC103}">
      <dgm:prSet/>
      <dgm:spPr/>
      <dgm:t>
        <a:bodyPr/>
        <a:lstStyle/>
        <a:p>
          <a:endParaRPr lang="en-IE"/>
        </a:p>
      </dgm:t>
    </dgm:pt>
    <dgm:pt modelId="{6FD7153A-827F-4AFF-860E-ED915650ADF8}" type="sibTrans" cxnId="{E37F9923-ED0B-4568-A5D8-86AA246AC103}">
      <dgm:prSet/>
      <dgm:spPr/>
      <dgm:t>
        <a:bodyPr/>
        <a:lstStyle/>
        <a:p>
          <a:endParaRPr lang="en-IE"/>
        </a:p>
      </dgm:t>
    </dgm:pt>
    <dgm:pt modelId="{75DD0CAA-A165-4266-BD29-5E1FCF975E45}">
      <dgm:prSet custT="1"/>
      <dgm:spPr>
        <a:ln>
          <a:noFill/>
        </a:ln>
      </dgm:spPr>
      <dgm:t>
        <a:bodyPr/>
        <a:lstStyle/>
        <a:p>
          <a:r>
            <a:rPr lang="en-IE" sz="1400" b="1" dirty="0"/>
            <a:t>Exclusion criteria: </a:t>
          </a:r>
          <a:r>
            <a:rPr lang="en-IE" sz="1400" dirty="0"/>
            <a:t>(1) review article, (2) not helminth, (3) undefined HDP, (4) not peptide HDP, (5) not tested in inflammatory model and (6) not peer-reviewed or redacted, (7) no cytokine measure, (8) no appropriate control and (9) not in a cellular (in vitro) model</a:t>
          </a:r>
        </a:p>
      </dgm:t>
    </dgm:pt>
    <dgm:pt modelId="{23C4DE29-5C52-405B-8008-3A89C1682519}" type="parTrans" cxnId="{0E948477-4FB0-46F8-A1A1-AE947ADE4166}">
      <dgm:prSet/>
      <dgm:spPr/>
      <dgm:t>
        <a:bodyPr/>
        <a:lstStyle/>
        <a:p>
          <a:endParaRPr lang="en-IE"/>
        </a:p>
      </dgm:t>
    </dgm:pt>
    <dgm:pt modelId="{FBEF4AFB-3FCF-4773-9A9F-38CD9E7A4216}" type="sibTrans" cxnId="{0E948477-4FB0-46F8-A1A1-AE947ADE4166}">
      <dgm:prSet/>
      <dgm:spPr/>
      <dgm:t>
        <a:bodyPr/>
        <a:lstStyle/>
        <a:p>
          <a:endParaRPr lang="en-IE"/>
        </a:p>
      </dgm:t>
    </dgm:pt>
    <dgm:pt modelId="{67ADD07A-9E90-4F91-BBE7-B9EFE4FCD540}">
      <dgm:prSet custT="1"/>
      <dgm:spPr>
        <a:solidFill>
          <a:srgbClr val="A80050"/>
        </a:solidFill>
        <a:ln>
          <a:noFill/>
        </a:ln>
      </dgm:spPr>
      <dgm:t>
        <a:bodyPr/>
        <a:lstStyle/>
        <a:p>
          <a:r>
            <a:rPr lang="en-IE" sz="1600" b="1" dirty="0"/>
            <a:t>Data extraction</a:t>
          </a:r>
          <a:endParaRPr lang="en-IE" sz="1600" dirty="0"/>
        </a:p>
      </dgm:t>
    </dgm:pt>
    <dgm:pt modelId="{0DFE1CA9-3EA7-465F-955B-11EC8CDBF5A2}" type="parTrans" cxnId="{DEFFE4D8-E8A9-46C3-A002-9F5900FF7B48}">
      <dgm:prSet/>
      <dgm:spPr/>
      <dgm:t>
        <a:bodyPr/>
        <a:lstStyle/>
        <a:p>
          <a:endParaRPr lang="en-IE"/>
        </a:p>
      </dgm:t>
    </dgm:pt>
    <dgm:pt modelId="{37BA0757-016D-40CA-B162-45FFA4CC63DB}" type="sibTrans" cxnId="{DEFFE4D8-E8A9-46C3-A002-9F5900FF7B48}">
      <dgm:prSet/>
      <dgm:spPr/>
      <dgm:t>
        <a:bodyPr/>
        <a:lstStyle/>
        <a:p>
          <a:endParaRPr lang="en-IE"/>
        </a:p>
      </dgm:t>
    </dgm:pt>
    <dgm:pt modelId="{BA7C08C3-98C8-43BD-B77B-CE3F09D3C721}">
      <dgm:prSet custT="1"/>
      <dgm:spPr>
        <a:solidFill>
          <a:srgbClr val="A80050"/>
        </a:solidFill>
        <a:ln>
          <a:noFill/>
        </a:ln>
      </dgm:spPr>
      <dgm:t>
        <a:bodyPr/>
        <a:lstStyle/>
        <a:p>
          <a:r>
            <a:rPr lang="en-IE" sz="1600" b="1" dirty="0"/>
            <a:t>Data analysis</a:t>
          </a:r>
          <a:endParaRPr lang="en-IE" sz="1600" dirty="0"/>
        </a:p>
      </dgm:t>
    </dgm:pt>
    <dgm:pt modelId="{30BA5433-EBA6-427D-B14D-09BA16CA1A37}" type="parTrans" cxnId="{497012F5-2F11-4DB2-8ED6-7C6A8528AAC7}">
      <dgm:prSet/>
      <dgm:spPr/>
      <dgm:t>
        <a:bodyPr/>
        <a:lstStyle/>
        <a:p>
          <a:endParaRPr lang="en-IE"/>
        </a:p>
      </dgm:t>
    </dgm:pt>
    <dgm:pt modelId="{F4BBD6D6-DCE7-4619-B3DD-5DA40299A255}" type="sibTrans" cxnId="{497012F5-2F11-4DB2-8ED6-7C6A8528AAC7}">
      <dgm:prSet/>
      <dgm:spPr/>
      <dgm:t>
        <a:bodyPr/>
        <a:lstStyle/>
        <a:p>
          <a:endParaRPr lang="en-IE"/>
        </a:p>
      </dgm:t>
    </dgm:pt>
    <dgm:pt modelId="{BE2DD89A-DDF0-441A-8D38-F28727482C1E}">
      <dgm:prSet custT="1"/>
      <dgm:spPr>
        <a:ln>
          <a:noFill/>
        </a:ln>
      </dgm:spPr>
      <dgm:t>
        <a:bodyPr/>
        <a:lstStyle/>
        <a:p>
          <a:r>
            <a:rPr lang="en-IE" sz="1400" dirty="0"/>
            <a:t>General study characteristics are shown as pie charts and all data related to percent cytokine change are shown as scatter plots depicting individual records with the mean ± standard error of the mean (SEM). Data was analysed using one-sample t-test (with the hypothesised population mean set to zero) or two-way ANOVA, and </a:t>
          </a:r>
          <a:r>
            <a:rPr lang="en-IE" sz="1400" i="1" dirty="0"/>
            <a:t>post-hoc</a:t>
          </a:r>
          <a:r>
            <a:rPr lang="en-IE" sz="1400" dirty="0"/>
            <a:t> Bonferroni testing was applied where appropriate. </a:t>
          </a:r>
        </a:p>
      </dgm:t>
    </dgm:pt>
    <dgm:pt modelId="{ABF8FFF2-036D-4E56-AB86-55929A078CD1}" type="parTrans" cxnId="{C93C10C5-8667-4E54-92B9-37C555C57704}">
      <dgm:prSet/>
      <dgm:spPr/>
      <dgm:t>
        <a:bodyPr/>
        <a:lstStyle/>
        <a:p>
          <a:endParaRPr lang="en-IE"/>
        </a:p>
      </dgm:t>
    </dgm:pt>
    <dgm:pt modelId="{C1AB1B7F-0B1E-4103-8E59-4403B864714F}" type="sibTrans" cxnId="{C93C10C5-8667-4E54-92B9-37C555C57704}">
      <dgm:prSet/>
      <dgm:spPr/>
      <dgm:t>
        <a:bodyPr/>
        <a:lstStyle/>
        <a:p>
          <a:endParaRPr lang="en-IE"/>
        </a:p>
      </dgm:t>
    </dgm:pt>
    <dgm:pt modelId="{0E9143E7-E52C-4F42-8C70-B126FAC74296}">
      <dgm:prSet custT="1"/>
      <dgm:spPr>
        <a:ln>
          <a:noFill/>
        </a:ln>
      </dgm:spPr>
      <dgm:t>
        <a:bodyPr/>
        <a:lstStyle/>
        <a:p>
          <a:r>
            <a:rPr lang="en-IE" sz="1400" dirty="0"/>
            <a:t>Values were extrapolated from the relevant figure(s) within each article using </a:t>
          </a:r>
          <a:r>
            <a:rPr lang="en-IE" sz="1400" dirty="0" err="1"/>
            <a:t>GetData</a:t>
          </a:r>
          <a:r>
            <a:rPr lang="en-IE" sz="1400" dirty="0"/>
            <a:t> Graph Digitizer software</a:t>
          </a:r>
        </a:p>
      </dgm:t>
    </dgm:pt>
    <dgm:pt modelId="{923F7F1E-783E-4B5E-BEDE-0D33A0F98D3E}" type="parTrans" cxnId="{38A74E41-2151-4972-9A4A-56C0E09F6222}">
      <dgm:prSet/>
      <dgm:spPr/>
      <dgm:t>
        <a:bodyPr/>
        <a:lstStyle/>
        <a:p>
          <a:endParaRPr lang="en-IE"/>
        </a:p>
      </dgm:t>
    </dgm:pt>
    <dgm:pt modelId="{05322284-1295-40D3-BDCC-494B0669E541}" type="sibTrans" cxnId="{38A74E41-2151-4972-9A4A-56C0E09F6222}">
      <dgm:prSet/>
      <dgm:spPr/>
      <dgm:t>
        <a:bodyPr/>
        <a:lstStyle/>
        <a:p>
          <a:endParaRPr lang="en-IE"/>
        </a:p>
      </dgm:t>
    </dgm:pt>
    <dgm:pt modelId="{401B1B93-62BC-477C-AA38-51EDC7D2BD99}">
      <dgm:prSet custT="1"/>
      <dgm:spPr>
        <a:ln>
          <a:noFill/>
        </a:ln>
      </dgm:spPr>
      <dgm:t>
        <a:bodyPr/>
        <a:lstStyle/>
        <a:p>
          <a:r>
            <a:rPr lang="en-IE" sz="1400" b="1" dirty="0"/>
            <a:t>Search string: </a:t>
          </a:r>
          <a:r>
            <a:rPr lang="en-IE" sz="1400" dirty="0"/>
            <a:t>helminth AND secret* AND (</a:t>
          </a:r>
          <a:r>
            <a:rPr lang="en-IE" sz="1400" dirty="0" err="1"/>
            <a:t>immunomod</a:t>
          </a:r>
          <a:r>
            <a:rPr lang="en-IE" sz="1400" dirty="0"/>
            <a:t>* OR </a:t>
          </a:r>
          <a:r>
            <a:rPr lang="en-IE" sz="1400" dirty="0" err="1"/>
            <a:t>immunosup</a:t>
          </a:r>
          <a:r>
            <a:rPr lang="en-IE" sz="1400" dirty="0"/>
            <a:t>* OR </a:t>
          </a:r>
          <a:r>
            <a:rPr lang="en-IE" sz="1400" dirty="0" err="1"/>
            <a:t>antiinflam</a:t>
          </a:r>
          <a:r>
            <a:rPr lang="en-IE" sz="1400" dirty="0"/>
            <a:t>*)</a:t>
          </a:r>
        </a:p>
      </dgm:t>
    </dgm:pt>
    <dgm:pt modelId="{066E5A9F-6FCB-4F25-8DFA-542D700AAD1F}" type="parTrans" cxnId="{7E01A5B5-92CF-46F6-9FD0-8F9A185B080C}">
      <dgm:prSet/>
      <dgm:spPr/>
      <dgm:t>
        <a:bodyPr/>
        <a:lstStyle/>
        <a:p>
          <a:endParaRPr lang="en-IE"/>
        </a:p>
      </dgm:t>
    </dgm:pt>
    <dgm:pt modelId="{6D14BF6F-B7DC-4A2D-B184-1E50BD67C4E2}" type="sibTrans" cxnId="{7E01A5B5-92CF-46F6-9FD0-8F9A185B080C}">
      <dgm:prSet/>
      <dgm:spPr/>
      <dgm:t>
        <a:bodyPr/>
        <a:lstStyle/>
        <a:p>
          <a:endParaRPr lang="en-IE"/>
        </a:p>
      </dgm:t>
    </dgm:pt>
    <dgm:pt modelId="{4DC13AAE-E7C6-4B1F-A6D1-C5B787AC5BA4}" type="pres">
      <dgm:prSet presAssocID="{28496115-E6B6-4722-9B08-DE392B114023}" presName="linearFlow" presStyleCnt="0">
        <dgm:presLayoutVars>
          <dgm:dir/>
          <dgm:animLvl val="lvl"/>
          <dgm:resizeHandles val="exact"/>
        </dgm:presLayoutVars>
      </dgm:prSet>
      <dgm:spPr/>
    </dgm:pt>
    <dgm:pt modelId="{BAFE4713-6A64-4BC7-A97D-1FA2D66D9C80}" type="pres">
      <dgm:prSet presAssocID="{D91373A0-BB18-43CB-AFDB-1DD7F7DFA189}" presName="composite" presStyleCnt="0"/>
      <dgm:spPr/>
    </dgm:pt>
    <dgm:pt modelId="{C57EAB03-CCDC-4098-AE28-3B66C5BED057}" type="pres">
      <dgm:prSet presAssocID="{D91373A0-BB18-43CB-AFDB-1DD7F7DFA189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D2B63944-B4A9-46C4-8FB5-B395DED77B5B}" type="pres">
      <dgm:prSet presAssocID="{D91373A0-BB18-43CB-AFDB-1DD7F7DFA189}" presName="descendantText" presStyleLbl="alignAcc1" presStyleIdx="0" presStyleCnt="4">
        <dgm:presLayoutVars>
          <dgm:bulletEnabled val="1"/>
        </dgm:presLayoutVars>
      </dgm:prSet>
      <dgm:spPr/>
    </dgm:pt>
    <dgm:pt modelId="{A567F8A9-2A33-4CA3-B415-4503D85CE3B0}" type="pres">
      <dgm:prSet presAssocID="{68A290B9-12A4-4944-865F-D6AD4D7E314F}" presName="sp" presStyleCnt="0"/>
      <dgm:spPr/>
    </dgm:pt>
    <dgm:pt modelId="{2112AA42-FBA8-47CA-98D5-B91F16874E85}" type="pres">
      <dgm:prSet presAssocID="{4C45610A-FCF2-4EFE-8171-D84EE3655B01}" presName="composite" presStyleCnt="0"/>
      <dgm:spPr/>
    </dgm:pt>
    <dgm:pt modelId="{7102B89F-1482-454F-9BF3-638A040A21ED}" type="pres">
      <dgm:prSet presAssocID="{4C45610A-FCF2-4EFE-8171-D84EE3655B01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2CE056E6-6C2B-4488-9D17-3B4225DC26F1}" type="pres">
      <dgm:prSet presAssocID="{4C45610A-FCF2-4EFE-8171-D84EE3655B01}" presName="descendantText" presStyleLbl="alignAcc1" presStyleIdx="1" presStyleCnt="4">
        <dgm:presLayoutVars>
          <dgm:bulletEnabled val="1"/>
        </dgm:presLayoutVars>
      </dgm:prSet>
      <dgm:spPr/>
    </dgm:pt>
    <dgm:pt modelId="{64E420C4-FE3F-4500-8889-C55A1C57F7B0}" type="pres">
      <dgm:prSet presAssocID="{720715FC-D52A-4395-8B9A-917AE0D5B55E}" presName="sp" presStyleCnt="0"/>
      <dgm:spPr/>
    </dgm:pt>
    <dgm:pt modelId="{E7D4354D-0D12-473B-89CB-FCD270ADD4BC}" type="pres">
      <dgm:prSet presAssocID="{67ADD07A-9E90-4F91-BBE7-B9EFE4FCD540}" presName="composite" presStyleCnt="0"/>
      <dgm:spPr/>
    </dgm:pt>
    <dgm:pt modelId="{D5332EBB-9C83-4332-BCC2-0B284C1C4027}" type="pres">
      <dgm:prSet presAssocID="{67ADD07A-9E90-4F91-BBE7-B9EFE4FCD540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EE9A95DD-76FD-4452-AA89-620FEC3A1680}" type="pres">
      <dgm:prSet presAssocID="{67ADD07A-9E90-4F91-BBE7-B9EFE4FCD540}" presName="descendantText" presStyleLbl="alignAcc1" presStyleIdx="2" presStyleCnt="4">
        <dgm:presLayoutVars>
          <dgm:bulletEnabled val="1"/>
        </dgm:presLayoutVars>
      </dgm:prSet>
      <dgm:spPr/>
    </dgm:pt>
    <dgm:pt modelId="{1DDB7018-E339-4C77-822A-E497BD36E77F}" type="pres">
      <dgm:prSet presAssocID="{37BA0757-016D-40CA-B162-45FFA4CC63DB}" presName="sp" presStyleCnt="0"/>
      <dgm:spPr/>
    </dgm:pt>
    <dgm:pt modelId="{6128280F-3287-47DC-8DA8-513AEF636AE6}" type="pres">
      <dgm:prSet presAssocID="{BA7C08C3-98C8-43BD-B77B-CE3F09D3C721}" presName="composite" presStyleCnt="0"/>
      <dgm:spPr/>
    </dgm:pt>
    <dgm:pt modelId="{59EC8F1E-136C-499C-9E90-2E5796C30A8E}" type="pres">
      <dgm:prSet presAssocID="{BA7C08C3-98C8-43BD-B77B-CE3F09D3C721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91A95306-740A-4470-94AF-27F513CF1748}" type="pres">
      <dgm:prSet presAssocID="{BA7C08C3-98C8-43BD-B77B-CE3F09D3C721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5C4D6A08-280E-42E1-A409-C7097378D427}" type="presOf" srcId="{75DD0CAA-A165-4266-BD29-5E1FCF975E45}" destId="{2CE056E6-6C2B-4488-9D17-3B4225DC26F1}" srcOrd="0" destOrd="1" presId="urn:microsoft.com/office/officeart/2005/8/layout/chevron2"/>
    <dgm:cxn modelId="{F881D310-0DB6-406A-A15D-B41AC9BBF6F7}" type="presOf" srcId="{BA7C08C3-98C8-43BD-B77B-CE3F09D3C721}" destId="{59EC8F1E-136C-499C-9E90-2E5796C30A8E}" srcOrd="0" destOrd="0" presId="urn:microsoft.com/office/officeart/2005/8/layout/chevron2"/>
    <dgm:cxn modelId="{E37F9923-ED0B-4568-A5D8-86AA246AC103}" srcId="{4C45610A-FCF2-4EFE-8171-D84EE3655B01}" destId="{C67DC5BE-57AF-4EEA-AEC3-623F5D876C0C}" srcOrd="0" destOrd="0" parTransId="{AF39BD60-FC0E-422A-BD4D-0A7DD217C154}" sibTransId="{6FD7153A-827F-4AFF-860E-ED915650ADF8}"/>
    <dgm:cxn modelId="{E68B7232-CD03-4758-A6B6-709592000052}" type="presOf" srcId="{67ADD07A-9E90-4F91-BBE7-B9EFE4FCD540}" destId="{D5332EBB-9C83-4332-BCC2-0B284C1C4027}" srcOrd="0" destOrd="0" presId="urn:microsoft.com/office/officeart/2005/8/layout/chevron2"/>
    <dgm:cxn modelId="{38A74E41-2151-4972-9A4A-56C0E09F6222}" srcId="{67ADD07A-9E90-4F91-BBE7-B9EFE4FCD540}" destId="{0E9143E7-E52C-4F42-8C70-B126FAC74296}" srcOrd="0" destOrd="0" parTransId="{923F7F1E-783E-4B5E-BEDE-0D33A0F98D3E}" sibTransId="{05322284-1295-40D3-BDCC-494B0669E541}"/>
    <dgm:cxn modelId="{BFE99062-828E-4E8A-8974-0C3E0D8DDC79}" srcId="{28496115-E6B6-4722-9B08-DE392B114023}" destId="{D91373A0-BB18-43CB-AFDB-1DD7F7DFA189}" srcOrd="0" destOrd="0" parTransId="{144A1D7B-6F0D-4D25-8708-4AF07CDBDA4B}" sibTransId="{68A290B9-12A4-4944-865F-D6AD4D7E314F}"/>
    <dgm:cxn modelId="{CE747865-6B36-423F-91A0-48DD7F300E4F}" srcId="{28496115-E6B6-4722-9B08-DE392B114023}" destId="{4C45610A-FCF2-4EFE-8171-D84EE3655B01}" srcOrd="1" destOrd="0" parTransId="{847F1605-FBA1-4186-9FFD-182667C791C1}" sibTransId="{720715FC-D52A-4395-8B9A-917AE0D5B55E}"/>
    <dgm:cxn modelId="{0E948477-4FB0-46F8-A1A1-AE947ADE4166}" srcId="{4C45610A-FCF2-4EFE-8171-D84EE3655B01}" destId="{75DD0CAA-A165-4266-BD29-5E1FCF975E45}" srcOrd="1" destOrd="0" parTransId="{23C4DE29-5C52-405B-8008-3A89C1682519}" sibTransId="{FBEF4AFB-3FCF-4773-9A9F-38CD9E7A4216}"/>
    <dgm:cxn modelId="{4430E685-4407-4F19-9CB5-E0F668D30108}" type="presOf" srcId="{BE2DD89A-DDF0-441A-8D38-F28727482C1E}" destId="{91A95306-740A-4470-94AF-27F513CF1748}" srcOrd="0" destOrd="0" presId="urn:microsoft.com/office/officeart/2005/8/layout/chevron2"/>
    <dgm:cxn modelId="{63F2E89F-7164-4396-BCA0-AC03F85F69E0}" type="presOf" srcId="{4C45610A-FCF2-4EFE-8171-D84EE3655B01}" destId="{7102B89F-1482-454F-9BF3-638A040A21ED}" srcOrd="0" destOrd="0" presId="urn:microsoft.com/office/officeart/2005/8/layout/chevron2"/>
    <dgm:cxn modelId="{7E01A5B5-92CF-46F6-9FD0-8F9A185B080C}" srcId="{D91373A0-BB18-43CB-AFDB-1DD7F7DFA189}" destId="{401B1B93-62BC-477C-AA38-51EDC7D2BD99}" srcOrd="0" destOrd="0" parTransId="{066E5A9F-6FCB-4F25-8DFA-542D700AAD1F}" sibTransId="{6D14BF6F-B7DC-4A2D-B184-1E50BD67C4E2}"/>
    <dgm:cxn modelId="{C93C10C5-8667-4E54-92B9-37C555C57704}" srcId="{BA7C08C3-98C8-43BD-B77B-CE3F09D3C721}" destId="{BE2DD89A-DDF0-441A-8D38-F28727482C1E}" srcOrd="0" destOrd="0" parTransId="{ABF8FFF2-036D-4E56-AB86-55929A078CD1}" sibTransId="{C1AB1B7F-0B1E-4103-8E59-4403B864714F}"/>
    <dgm:cxn modelId="{6F05B7C9-5FD1-4398-BF6D-9DB2603B4935}" type="presOf" srcId="{0E9143E7-E52C-4F42-8C70-B126FAC74296}" destId="{EE9A95DD-76FD-4452-AA89-620FEC3A1680}" srcOrd="0" destOrd="0" presId="urn:microsoft.com/office/officeart/2005/8/layout/chevron2"/>
    <dgm:cxn modelId="{DEFFE4D8-E8A9-46C3-A002-9F5900FF7B48}" srcId="{28496115-E6B6-4722-9B08-DE392B114023}" destId="{67ADD07A-9E90-4F91-BBE7-B9EFE4FCD540}" srcOrd="2" destOrd="0" parTransId="{0DFE1CA9-3EA7-465F-955B-11EC8CDBF5A2}" sibTransId="{37BA0757-016D-40CA-B162-45FFA4CC63DB}"/>
    <dgm:cxn modelId="{428987D9-1E1D-4A4E-ADAF-F7EA42C921DB}" type="presOf" srcId="{28496115-E6B6-4722-9B08-DE392B114023}" destId="{4DC13AAE-E7C6-4B1F-A6D1-C5B787AC5BA4}" srcOrd="0" destOrd="0" presId="urn:microsoft.com/office/officeart/2005/8/layout/chevron2"/>
    <dgm:cxn modelId="{37802CDB-EA18-49D6-876C-AD848A8AC6E0}" type="presOf" srcId="{D91373A0-BB18-43CB-AFDB-1DD7F7DFA189}" destId="{C57EAB03-CCDC-4098-AE28-3B66C5BED057}" srcOrd="0" destOrd="0" presId="urn:microsoft.com/office/officeart/2005/8/layout/chevron2"/>
    <dgm:cxn modelId="{4F3AFAF1-D9C1-4D35-8646-A2FB375B6CAA}" type="presOf" srcId="{401B1B93-62BC-477C-AA38-51EDC7D2BD99}" destId="{D2B63944-B4A9-46C4-8FB5-B395DED77B5B}" srcOrd="0" destOrd="0" presId="urn:microsoft.com/office/officeart/2005/8/layout/chevron2"/>
    <dgm:cxn modelId="{497012F5-2F11-4DB2-8ED6-7C6A8528AAC7}" srcId="{28496115-E6B6-4722-9B08-DE392B114023}" destId="{BA7C08C3-98C8-43BD-B77B-CE3F09D3C721}" srcOrd="3" destOrd="0" parTransId="{30BA5433-EBA6-427D-B14D-09BA16CA1A37}" sibTransId="{F4BBD6D6-DCE7-4619-B3DD-5DA40299A255}"/>
    <dgm:cxn modelId="{1D606DFE-D98D-4F14-97E7-9917F6BBD1B2}" type="presOf" srcId="{C67DC5BE-57AF-4EEA-AEC3-623F5D876C0C}" destId="{2CE056E6-6C2B-4488-9D17-3B4225DC26F1}" srcOrd="0" destOrd="0" presId="urn:microsoft.com/office/officeart/2005/8/layout/chevron2"/>
    <dgm:cxn modelId="{7EF4F0A4-C362-4254-ABA3-D4956F0D961E}" type="presParOf" srcId="{4DC13AAE-E7C6-4B1F-A6D1-C5B787AC5BA4}" destId="{BAFE4713-6A64-4BC7-A97D-1FA2D66D9C80}" srcOrd="0" destOrd="0" presId="urn:microsoft.com/office/officeart/2005/8/layout/chevron2"/>
    <dgm:cxn modelId="{8E444C6D-7F32-4E86-87B4-8454A4CEB31C}" type="presParOf" srcId="{BAFE4713-6A64-4BC7-A97D-1FA2D66D9C80}" destId="{C57EAB03-CCDC-4098-AE28-3B66C5BED057}" srcOrd="0" destOrd="0" presId="urn:microsoft.com/office/officeart/2005/8/layout/chevron2"/>
    <dgm:cxn modelId="{978EA4B8-4C69-4574-AA76-CD63DE67E3CB}" type="presParOf" srcId="{BAFE4713-6A64-4BC7-A97D-1FA2D66D9C80}" destId="{D2B63944-B4A9-46C4-8FB5-B395DED77B5B}" srcOrd="1" destOrd="0" presId="urn:microsoft.com/office/officeart/2005/8/layout/chevron2"/>
    <dgm:cxn modelId="{3D8C95D2-9416-45F6-A9B0-4ABCA6206A98}" type="presParOf" srcId="{4DC13AAE-E7C6-4B1F-A6D1-C5B787AC5BA4}" destId="{A567F8A9-2A33-4CA3-B415-4503D85CE3B0}" srcOrd="1" destOrd="0" presId="urn:microsoft.com/office/officeart/2005/8/layout/chevron2"/>
    <dgm:cxn modelId="{C8E3CFF1-80F2-4335-A19F-BA5DCE74E587}" type="presParOf" srcId="{4DC13AAE-E7C6-4B1F-A6D1-C5B787AC5BA4}" destId="{2112AA42-FBA8-47CA-98D5-B91F16874E85}" srcOrd="2" destOrd="0" presId="urn:microsoft.com/office/officeart/2005/8/layout/chevron2"/>
    <dgm:cxn modelId="{DFDE5B32-307E-4F97-BC78-D836147B8629}" type="presParOf" srcId="{2112AA42-FBA8-47CA-98D5-B91F16874E85}" destId="{7102B89F-1482-454F-9BF3-638A040A21ED}" srcOrd="0" destOrd="0" presId="urn:microsoft.com/office/officeart/2005/8/layout/chevron2"/>
    <dgm:cxn modelId="{01B5BEE4-2F07-40EC-B370-B97D6005281C}" type="presParOf" srcId="{2112AA42-FBA8-47CA-98D5-B91F16874E85}" destId="{2CE056E6-6C2B-4488-9D17-3B4225DC26F1}" srcOrd="1" destOrd="0" presId="urn:microsoft.com/office/officeart/2005/8/layout/chevron2"/>
    <dgm:cxn modelId="{1F30123A-50E0-422B-85C4-5B76493C8E6A}" type="presParOf" srcId="{4DC13AAE-E7C6-4B1F-A6D1-C5B787AC5BA4}" destId="{64E420C4-FE3F-4500-8889-C55A1C57F7B0}" srcOrd="3" destOrd="0" presId="urn:microsoft.com/office/officeart/2005/8/layout/chevron2"/>
    <dgm:cxn modelId="{8977C0A2-3780-49FE-9FA8-BC6BAAE7498F}" type="presParOf" srcId="{4DC13AAE-E7C6-4B1F-A6D1-C5B787AC5BA4}" destId="{E7D4354D-0D12-473B-89CB-FCD270ADD4BC}" srcOrd="4" destOrd="0" presId="urn:microsoft.com/office/officeart/2005/8/layout/chevron2"/>
    <dgm:cxn modelId="{4FDC68E4-D642-4652-A9C2-84994E431578}" type="presParOf" srcId="{E7D4354D-0D12-473B-89CB-FCD270ADD4BC}" destId="{D5332EBB-9C83-4332-BCC2-0B284C1C4027}" srcOrd="0" destOrd="0" presId="urn:microsoft.com/office/officeart/2005/8/layout/chevron2"/>
    <dgm:cxn modelId="{624DA068-7439-47DB-99A6-15E31A29FA7F}" type="presParOf" srcId="{E7D4354D-0D12-473B-89CB-FCD270ADD4BC}" destId="{EE9A95DD-76FD-4452-AA89-620FEC3A1680}" srcOrd="1" destOrd="0" presId="urn:microsoft.com/office/officeart/2005/8/layout/chevron2"/>
    <dgm:cxn modelId="{65BC09B0-23E3-45F2-B701-5F66604497FA}" type="presParOf" srcId="{4DC13AAE-E7C6-4B1F-A6D1-C5B787AC5BA4}" destId="{1DDB7018-E339-4C77-822A-E497BD36E77F}" srcOrd="5" destOrd="0" presId="urn:microsoft.com/office/officeart/2005/8/layout/chevron2"/>
    <dgm:cxn modelId="{B4704618-402D-40A8-B21F-4175EFDC6D59}" type="presParOf" srcId="{4DC13AAE-E7C6-4B1F-A6D1-C5B787AC5BA4}" destId="{6128280F-3287-47DC-8DA8-513AEF636AE6}" srcOrd="6" destOrd="0" presId="urn:microsoft.com/office/officeart/2005/8/layout/chevron2"/>
    <dgm:cxn modelId="{B4793AAE-9473-45DF-B3DB-2228480353FE}" type="presParOf" srcId="{6128280F-3287-47DC-8DA8-513AEF636AE6}" destId="{59EC8F1E-136C-499C-9E90-2E5796C30A8E}" srcOrd="0" destOrd="0" presId="urn:microsoft.com/office/officeart/2005/8/layout/chevron2"/>
    <dgm:cxn modelId="{DF6627A9-5FD5-429C-9483-1F864B24F148}" type="presParOf" srcId="{6128280F-3287-47DC-8DA8-513AEF636AE6}" destId="{91A95306-740A-4470-94AF-27F513CF1748}" srcOrd="1" destOrd="0" presId="urn:microsoft.com/office/officeart/2005/8/layout/chevron2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1228E81-8726-42AE-9236-30B775CE481D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0C07E598-CE09-4F36-B0E4-27B2262B1E74}">
      <dgm:prSet/>
      <dgm:spPr>
        <a:solidFill>
          <a:srgbClr val="A80050"/>
        </a:solidFill>
      </dgm:spPr>
      <dgm:t>
        <a:bodyPr/>
        <a:lstStyle/>
        <a:p>
          <a:r>
            <a:rPr lang="en-IE" i="1" dirty="0"/>
            <a:t>In vivo </a:t>
          </a:r>
          <a:r>
            <a:rPr lang="en-IE" dirty="0"/>
            <a:t>systematic review to evaluate efficacy of HDPs in variety of disease models</a:t>
          </a:r>
        </a:p>
      </dgm:t>
    </dgm:pt>
    <dgm:pt modelId="{989D70CA-D614-4897-BB0E-F0D7D43E9BBD}" type="parTrans" cxnId="{9824B759-8E73-4959-BA1F-5E3664E36B79}">
      <dgm:prSet/>
      <dgm:spPr/>
      <dgm:t>
        <a:bodyPr/>
        <a:lstStyle/>
        <a:p>
          <a:endParaRPr lang="en-IE"/>
        </a:p>
      </dgm:t>
    </dgm:pt>
    <dgm:pt modelId="{0757D9D5-6CD9-43F5-A6CF-CB24085E5AED}" type="sibTrans" cxnId="{9824B759-8E73-4959-BA1F-5E3664E36B79}">
      <dgm:prSet/>
      <dgm:spPr/>
      <dgm:t>
        <a:bodyPr/>
        <a:lstStyle/>
        <a:p>
          <a:endParaRPr lang="en-IE"/>
        </a:p>
      </dgm:t>
    </dgm:pt>
    <dgm:pt modelId="{60D14D96-2064-4C96-A394-2B75A1715E00}">
      <dgm:prSet/>
      <dgm:spPr>
        <a:solidFill>
          <a:srgbClr val="A80050"/>
        </a:solidFill>
      </dgm:spPr>
      <dgm:t>
        <a:bodyPr/>
        <a:lstStyle/>
        <a:p>
          <a:r>
            <a:rPr lang="en-IE" dirty="0"/>
            <a:t>Evaluating immunomodulatory effects in an </a:t>
          </a:r>
          <a:r>
            <a:rPr lang="en-IE" i="1" dirty="0"/>
            <a:t>in vitro </a:t>
          </a:r>
          <a:r>
            <a:rPr lang="en-IE" dirty="0"/>
            <a:t>model of neuroinflammation with immortalized neural and glial cell lines</a:t>
          </a:r>
        </a:p>
      </dgm:t>
    </dgm:pt>
    <dgm:pt modelId="{361E9600-FA06-465C-9332-3994E2A04182}" type="parTrans" cxnId="{6EF5DE7D-1334-4747-B170-CD925E4CBBCF}">
      <dgm:prSet/>
      <dgm:spPr/>
      <dgm:t>
        <a:bodyPr/>
        <a:lstStyle/>
        <a:p>
          <a:endParaRPr lang="en-IE"/>
        </a:p>
      </dgm:t>
    </dgm:pt>
    <dgm:pt modelId="{26E1355F-002E-489F-9C72-A57E94BE740D}" type="sibTrans" cxnId="{6EF5DE7D-1334-4747-B170-CD925E4CBBCF}">
      <dgm:prSet/>
      <dgm:spPr/>
      <dgm:t>
        <a:bodyPr/>
        <a:lstStyle/>
        <a:p>
          <a:endParaRPr lang="en-IE"/>
        </a:p>
      </dgm:t>
    </dgm:pt>
    <dgm:pt modelId="{3D0EC1D2-6760-4C32-B895-6D2A691A271E}">
      <dgm:prSet/>
      <dgm:spPr>
        <a:solidFill>
          <a:srgbClr val="A80050"/>
        </a:solidFill>
      </dgm:spPr>
      <dgm:t>
        <a:bodyPr/>
        <a:lstStyle/>
        <a:p>
          <a:r>
            <a:rPr lang="en-IE"/>
            <a:t>Evaluating immunomodulatory effects in an </a:t>
          </a:r>
          <a:r>
            <a:rPr lang="en-IE" i="1"/>
            <a:t>in vitro </a:t>
          </a:r>
          <a:r>
            <a:rPr lang="en-IE"/>
            <a:t>model of neuroinflammation with primary VM cultures</a:t>
          </a:r>
        </a:p>
      </dgm:t>
    </dgm:pt>
    <dgm:pt modelId="{3249BBCA-4D4A-4BFB-9A19-17BB3B20F29C}" type="parTrans" cxnId="{6D22F5FF-E451-4BAA-9FC2-9F42565C5FCA}">
      <dgm:prSet/>
      <dgm:spPr/>
      <dgm:t>
        <a:bodyPr/>
        <a:lstStyle/>
        <a:p>
          <a:endParaRPr lang="en-IE"/>
        </a:p>
      </dgm:t>
    </dgm:pt>
    <dgm:pt modelId="{21C7424E-84E4-43C1-A685-616A44DA5A19}" type="sibTrans" cxnId="{6D22F5FF-E451-4BAA-9FC2-9F42565C5FCA}">
      <dgm:prSet/>
      <dgm:spPr/>
      <dgm:t>
        <a:bodyPr/>
        <a:lstStyle/>
        <a:p>
          <a:endParaRPr lang="en-IE"/>
        </a:p>
      </dgm:t>
    </dgm:pt>
    <dgm:pt modelId="{09927190-4E9E-4EA2-B9BC-EC35FD1E9E71}">
      <dgm:prSet/>
      <dgm:spPr>
        <a:solidFill>
          <a:srgbClr val="A80050"/>
        </a:solidFill>
      </dgm:spPr>
      <dgm:t>
        <a:bodyPr/>
        <a:lstStyle/>
        <a:p>
          <a:r>
            <a:rPr lang="en-IE"/>
            <a:t>Evaluating immunomodulatory effects in an </a:t>
          </a:r>
          <a:r>
            <a:rPr lang="en-IE" i="1"/>
            <a:t>in vivo </a:t>
          </a:r>
          <a:r>
            <a:rPr lang="en-IE"/>
            <a:t>model of neuroinflammation</a:t>
          </a:r>
        </a:p>
      </dgm:t>
    </dgm:pt>
    <dgm:pt modelId="{CFA21DF6-B60E-4A1A-B496-6EF0E53F2459}" type="parTrans" cxnId="{318AA0AD-358A-472E-8DC3-44C040736775}">
      <dgm:prSet/>
      <dgm:spPr/>
      <dgm:t>
        <a:bodyPr/>
        <a:lstStyle/>
        <a:p>
          <a:endParaRPr lang="en-IE"/>
        </a:p>
      </dgm:t>
    </dgm:pt>
    <dgm:pt modelId="{FEA6C9E5-BFD4-4558-B8D3-3B1CD6B75914}" type="sibTrans" cxnId="{318AA0AD-358A-472E-8DC3-44C040736775}">
      <dgm:prSet/>
      <dgm:spPr/>
      <dgm:t>
        <a:bodyPr/>
        <a:lstStyle/>
        <a:p>
          <a:endParaRPr lang="en-IE"/>
        </a:p>
      </dgm:t>
    </dgm:pt>
    <dgm:pt modelId="{0BC53D5E-22FE-43E7-888A-B24A90B309FC}" type="pres">
      <dgm:prSet presAssocID="{E1228E81-8726-42AE-9236-30B775CE481D}" presName="Name0" presStyleCnt="0">
        <dgm:presLayoutVars>
          <dgm:dir/>
          <dgm:animLvl val="lvl"/>
          <dgm:resizeHandles val="exact"/>
        </dgm:presLayoutVars>
      </dgm:prSet>
      <dgm:spPr/>
    </dgm:pt>
    <dgm:pt modelId="{FEDC4705-C220-4182-AB32-2F6D1EFB8D00}" type="pres">
      <dgm:prSet presAssocID="{09927190-4E9E-4EA2-B9BC-EC35FD1E9E71}" presName="boxAndChildren" presStyleCnt="0"/>
      <dgm:spPr/>
    </dgm:pt>
    <dgm:pt modelId="{B5869550-0B7C-4B33-B0F6-342A7FFE9166}" type="pres">
      <dgm:prSet presAssocID="{09927190-4E9E-4EA2-B9BC-EC35FD1E9E71}" presName="parentTextBox" presStyleLbl="node1" presStyleIdx="0" presStyleCnt="4"/>
      <dgm:spPr/>
    </dgm:pt>
    <dgm:pt modelId="{5433FF81-C1FC-464D-A6D6-6669DCA1D85C}" type="pres">
      <dgm:prSet presAssocID="{21C7424E-84E4-43C1-A685-616A44DA5A19}" presName="sp" presStyleCnt="0"/>
      <dgm:spPr/>
    </dgm:pt>
    <dgm:pt modelId="{D337E1BD-1010-4442-AAAD-8AEBFB318417}" type="pres">
      <dgm:prSet presAssocID="{3D0EC1D2-6760-4C32-B895-6D2A691A271E}" presName="arrowAndChildren" presStyleCnt="0"/>
      <dgm:spPr/>
    </dgm:pt>
    <dgm:pt modelId="{FA6DDFC9-0AC1-470A-BBF3-6F8F196E01BC}" type="pres">
      <dgm:prSet presAssocID="{3D0EC1D2-6760-4C32-B895-6D2A691A271E}" presName="parentTextArrow" presStyleLbl="node1" presStyleIdx="1" presStyleCnt="4"/>
      <dgm:spPr/>
    </dgm:pt>
    <dgm:pt modelId="{DA966965-C65C-4E55-B479-D104445EC80D}" type="pres">
      <dgm:prSet presAssocID="{26E1355F-002E-489F-9C72-A57E94BE740D}" presName="sp" presStyleCnt="0"/>
      <dgm:spPr/>
    </dgm:pt>
    <dgm:pt modelId="{A41C2961-251F-466F-AF02-525C7B23FE01}" type="pres">
      <dgm:prSet presAssocID="{60D14D96-2064-4C96-A394-2B75A1715E00}" presName="arrowAndChildren" presStyleCnt="0"/>
      <dgm:spPr/>
    </dgm:pt>
    <dgm:pt modelId="{38A666EC-E4E2-4748-84E5-099D6EC84267}" type="pres">
      <dgm:prSet presAssocID="{60D14D96-2064-4C96-A394-2B75A1715E00}" presName="parentTextArrow" presStyleLbl="node1" presStyleIdx="2" presStyleCnt="4"/>
      <dgm:spPr/>
    </dgm:pt>
    <dgm:pt modelId="{EB55AE91-9EA2-4CAA-A5BA-A602966CD9C5}" type="pres">
      <dgm:prSet presAssocID="{0757D9D5-6CD9-43F5-A6CF-CB24085E5AED}" presName="sp" presStyleCnt="0"/>
      <dgm:spPr/>
    </dgm:pt>
    <dgm:pt modelId="{A0DB0BCF-B7D8-468D-9576-BB1D6F6E76DA}" type="pres">
      <dgm:prSet presAssocID="{0C07E598-CE09-4F36-B0E4-27B2262B1E74}" presName="arrowAndChildren" presStyleCnt="0"/>
      <dgm:spPr/>
    </dgm:pt>
    <dgm:pt modelId="{D371652D-A0A3-4593-8963-D18D86248E6D}" type="pres">
      <dgm:prSet presAssocID="{0C07E598-CE09-4F36-B0E4-27B2262B1E74}" presName="parentTextArrow" presStyleLbl="node1" presStyleIdx="3" presStyleCnt="4" custLinFactNeighborY="-1410"/>
      <dgm:spPr/>
    </dgm:pt>
  </dgm:ptLst>
  <dgm:cxnLst>
    <dgm:cxn modelId="{9D232D00-CDB8-4E8B-8599-FBACABC0B361}" type="presOf" srcId="{3D0EC1D2-6760-4C32-B895-6D2A691A271E}" destId="{FA6DDFC9-0AC1-470A-BBF3-6F8F196E01BC}" srcOrd="0" destOrd="0" presId="urn:microsoft.com/office/officeart/2005/8/layout/process4"/>
    <dgm:cxn modelId="{E53A0C0D-A65B-46CA-8573-1131C5729DAD}" type="presOf" srcId="{E1228E81-8726-42AE-9236-30B775CE481D}" destId="{0BC53D5E-22FE-43E7-888A-B24A90B309FC}" srcOrd="0" destOrd="0" presId="urn:microsoft.com/office/officeart/2005/8/layout/process4"/>
    <dgm:cxn modelId="{A8E3D51D-FFF2-43E4-81C5-1DDC4B32E2BC}" type="presOf" srcId="{0C07E598-CE09-4F36-B0E4-27B2262B1E74}" destId="{D371652D-A0A3-4593-8963-D18D86248E6D}" srcOrd="0" destOrd="0" presId="urn:microsoft.com/office/officeart/2005/8/layout/process4"/>
    <dgm:cxn modelId="{9824B759-8E73-4959-BA1F-5E3664E36B79}" srcId="{E1228E81-8726-42AE-9236-30B775CE481D}" destId="{0C07E598-CE09-4F36-B0E4-27B2262B1E74}" srcOrd="0" destOrd="0" parTransId="{989D70CA-D614-4897-BB0E-F0D7D43E9BBD}" sibTransId="{0757D9D5-6CD9-43F5-A6CF-CB24085E5AED}"/>
    <dgm:cxn modelId="{6EF5DE7D-1334-4747-B170-CD925E4CBBCF}" srcId="{E1228E81-8726-42AE-9236-30B775CE481D}" destId="{60D14D96-2064-4C96-A394-2B75A1715E00}" srcOrd="1" destOrd="0" parTransId="{361E9600-FA06-465C-9332-3994E2A04182}" sibTransId="{26E1355F-002E-489F-9C72-A57E94BE740D}"/>
    <dgm:cxn modelId="{5C9A039E-2889-4274-9062-B3682E17E61A}" type="presOf" srcId="{09927190-4E9E-4EA2-B9BC-EC35FD1E9E71}" destId="{B5869550-0B7C-4B33-B0F6-342A7FFE9166}" srcOrd="0" destOrd="0" presId="urn:microsoft.com/office/officeart/2005/8/layout/process4"/>
    <dgm:cxn modelId="{318AA0AD-358A-472E-8DC3-44C040736775}" srcId="{E1228E81-8726-42AE-9236-30B775CE481D}" destId="{09927190-4E9E-4EA2-B9BC-EC35FD1E9E71}" srcOrd="3" destOrd="0" parTransId="{CFA21DF6-B60E-4A1A-B496-6EF0E53F2459}" sibTransId="{FEA6C9E5-BFD4-4558-B8D3-3B1CD6B75914}"/>
    <dgm:cxn modelId="{79120BEC-DAA8-41CB-9D70-E9F2875A79FD}" type="presOf" srcId="{60D14D96-2064-4C96-A394-2B75A1715E00}" destId="{38A666EC-E4E2-4748-84E5-099D6EC84267}" srcOrd="0" destOrd="0" presId="urn:microsoft.com/office/officeart/2005/8/layout/process4"/>
    <dgm:cxn modelId="{6D22F5FF-E451-4BAA-9FC2-9F42565C5FCA}" srcId="{E1228E81-8726-42AE-9236-30B775CE481D}" destId="{3D0EC1D2-6760-4C32-B895-6D2A691A271E}" srcOrd="2" destOrd="0" parTransId="{3249BBCA-4D4A-4BFB-9A19-17BB3B20F29C}" sibTransId="{21C7424E-84E4-43C1-A685-616A44DA5A19}"/>
    <dgm:cxn modelId="{CBAF420B-6115-4467-A09F-82FF0B0D8B0B}" type="presParOf" srcId="{0BC53D5E-22FE-43E7-888A-B24A90B309FC}" destId="{FEDC4705-C220-4182-AB32-2F6D1EFB8D00}" srcOrd="0" destOrd="0" presId="urn:microsoft.com/office/officeart/2005/8/layout/process4"/>
    <dgm:cxn modelId="{F85C4CEF-F99F-4787-B2ED-E8AFA024E27F}" type="presParOf" srcId="{FEDC4705-C220-4182-AB32-2F6D1EFB8D00}" destId="{B5869550-0B7C-4B33-B0F6-342A7FFE9166}" srcOrd="0" destOrd="0" presId="urn:microsoft.com/office/officeart/2005/8/layout/process4"/>
    <dgm:cxn modelId="{5B735E42-E2DC-4DC6-8D8F-355DAAA501ED}" type="presParOf" srcId="{0BC53D5E-22FE-43E7-888A-B24A90B309FC}" destId="{5433FF81-C1FC-464D-A6D6-6669DCA1D85C}" srcOrd="1" destOrd="0" presId="urn:microsoft.com/office/officeart/2005/8/layout/process4"/>
    <dgm:cxn modelId="{56CFFE6F-B087-4573-8CBD-DC04ECE01D40}" type="presParOf" srcId="{0BC53D5E-22FE-43E7-888A-B24A90B309FC}" destId="{D337E1BD-1010-4442-AAAD-8AEBFB318417}" srcOrd="2" destOrd="0" presId="urn:microsoft.com/office/officeart/2005/8/layout/process4"/>
    <dgm:cxn modelId="{D3254C15-4AC0-4B7D-8E5E-D789658D8B06}" type="presParOf" srcId="{D337E1BD-1010-4442-AAAD-8AEBFB318417}" destId="{FA6DDFC9-0AC1-470A-BBF3-6F8F196E01BC}" srcOrd="0" destOrd="0" presId="urn:microsoft.com/office/officeart/2005/8/layout/process4"/>
    <dgm:cxn modelId="{243F5088-C015-4AAC-8A13-A0F0F1C07B39}" type="presParOf" srcId="{0BC53D5E-22FE-43E7-888A-B24A90B309FC}" destId="{DA966965-C65C-4E55-B479-D104445EC80D}" srcOrd="3" destOrd="0" presId="urn:microsoft.com/office/officeart/2005/8/layout/process4"/>
    <dgm:cxn modelId="{C4A1B9C8-6B53-4D2C-8B30-D56404D2FDEF}" type="presParOf" srcId="{0BC53D5E-22FE-43E7-888A-B24A90B309FC}" destId="{A41C2961-251F-466F-AF02-525C7B23FE01}" srcOrd="4" destOrd="0" presId="urn:microsoft.com/office/officeart/2005/8/layout/process4"/>
    <dgm:cxn modelId="{8589B2E8-264D-45F3-999A-975525DF09E7}" type="presParOf" srcId="{A41C2961-251F-466F-AF02-525C7B23FE01}" destId="{38A666EC-E4E2-4748-84E5-099D6EC84267}" srcOrd="0" destOrd="0" presId="urn:microsoft.com/office/officeart/2005/8/layout/process4"/>
    <dgm:cxn modelId="{A1891646-CAC8-42D4-9AE8-FB6CD03F3BCF}" type="presParOf" srcId="{0BC53D5E-22FE-43E7-888A-B24A90B309FC}" destId="{EB55AE91-9EA2-4CAA-A5BA-A602966CD9C5}" srcOrd="5" destOrd="0" presId="urn:microsoft.com/office/officeart/2005/8/layout/process4"/>
    <dgm:cxn modelId="{B6D100F8-8CD4-4DBE-A18B-F34D06EFA248}" type="presParOf" srcId="{0BC53D5E-22FE-43E7-888A-B24A90B309FC}" destId="{A0DB0BCF-B7D8-468D-9576-BB1D6F6E76DA}" srcOrd="6" destOrd="0" presId="urn:microsoft.com/office/officeart/2005/8/layout/process4"/>
    <dgm:cxn modelId="{BC6DEC76-95F5-45DF-8F9F-3D6EEE9EFFB2}" type="presParOf" srcId="{A0DB0BCF-B7D8-468D-9576-BB1D6F6E76DA}" destId="{D371652D-A0A3-4593-8963-D18D86248E6D}" srcOrd="0" destOrd="0" presId="urn:microsoft.com/office/officeart/2005/8/layout/process4"/>
  </dgm:cxnLst>
  <dgm:bg>
    <a:noFill/>
  </dgm:bg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11E88C6-DCD2-4E95-8BEA-F83E98831B0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2186F21B-30D4-4CCD-A2D2-B081B313926E}">
      <dgm:prSet/>
      <dgm:spPr>
        <a:solidFill>
          <a:srgbClr val="A80050"/>
        </a:solidFill>
      </dgm:spPr>
      <dgm:t>
        <a:bodyPr/>
        <a:lstStyle/>
        <a:p>
          <a:r>
            <a:rPr lang="en-IE" dirty="0"/>
            <a:t>Supervisors: Prof. Eilis Dowd and Dr. Declan McKernan</a:t>
          </a:r>
        </a:p>
      </dgm:t>
    </dgm:pt>
    <dgm:pt modelId="{83541124-61C3-4912-A1FE-D42670604FA9}" type="parTrans" cxnId="{092467C6-3E3C-4858-AC76-0858E05A58CE}">
      <dgm:prSet/>
      <dgm:spPr/>
      <dgm:t>
        <a:bodyPr/>
        <a:lstStyle/>
        <a:p>
          <a:endParaRPr lang="en-IE"/>
        </a:p>
      </dgm:t>
    </dgm:pt>
    <dgm:pt modelId="{205D5813-F65C-4262-B0C5-606F495F6084}" type="sibTrans" cxnId="{092467C6-3E3C-4858-AC76-0858E05A58CE}">
      <dgm:prSet/>
      <dgm:spPr/>
      <dgm:t>
        <a:bodyPr/>
        <a:lstStyle/>
        <a:p>
          <a:endParaRPr lang="en-IE"/>
        </a:p>
      </dgm:t>
    </dgm:pt>
    <dgm:pt modelId="{A32B5FFE-D470-44B4-9BC3-A7B765115024}">
      <dgm:prSet/>
      <dgm:spPr>
        <a:solidFill>
          <a:srgbClr val="A80050"/>
        </a:solidFill>
      </dgm:spPr>
      <dgm:t>
        <a:bodyPr/>
        <a:lstStyle/>
        <a:p>
          <a:r>
            <a:rPr lang="en-IE" dirty="0"/>
            <a:t>NUIG Department of Pharmacology</a:t>
          </a:r>
        </a:p>
      </dgm:t>
    </dgm:pt>
    <dgm:pt modelId="{EAE4499F-FB1A-4B86-A4FD-9E471C1A7177}" type="parTrans" cxnId="{2090AC39-BA0A-4BA9-B96F-66AEE83FBAD9}">
      <dgm:prSet/>
      <dgm:spPr/>
      <dgm:t>
        <a:bodyPr/>
        <a:lstStyle/>
        <a:p>
          <a:endParaRPr lang="en-IE"/>
        </a:p>
      </dgm:t>
    </dgm:pt>
    <dgm:pt modelId="{C9F153C5-34A0-4E18-AFDB-0E33F639F92D}" type="sibTrans" cxnId="{2090AC39-BA0A-4BA9-B96F-66AEE83FBAD9}">
      <dgm:prSet/>
      <dgm:spPr/>
      <dgm:t>
        <a:bodyPr/>
        <a:lstStyle/>
        <a:p>
          <a:endParaRPr lang="en-IE"/>
        </a:p>
      </dgm:t>
    </dgm:pt>
    <dgm:pt modelId="{981DB7DC-82B5-4969-BE76-DE9764049151}">
      <dgm:prSet/>
      <dgm:spPr/>
      <dgm:t>
        <a:bodyPr/>
        <a:lstStyle/>
        <a:p>
          <a:r>
            <a:rPr lang="en-IE"/>
            <a:t>Dowd group: Giulia, Tommy, Sarah, Saoirse, Robyn, and Aonghus</a:t>
          </a:r>
        </a:p>
      </dgm:t>
    </dgm:pt>
    <dgm:pt modelId="{9D068470-82C5-4DEE-A641-7A492099A945}" type="parTrans" cxnId="{CD62DE06-3658-4934-804F-332ECE439F3B}">
      <dgm:prSet/>
      <dgm:spPr/>
      <dgm:t>
        <a:bodyPr/>
        <a:lstStyle/>
        <a:p>
          <a:endParaRPr lang="en-IE"/>
        </a:p>
      </dgm:t>
    </dgm:pt>
    <dgm:pt modelId="{D505122B-2DE3-4119-B7CD-136CC2EDBE41}" type="sibTrans" cxnId="{CD62DE06-3658-4934-804F-332ECE439F3B}">
      <dgm:prSet/>
      <dgm:spPr/>
      <dgm:t>
        <a:bodyPr/>
        <a:lstStyle/>
        <a:p>
          <a:endParaRPr lang="en-IE"/>
        </a:p>
      </dgm:t>
    </dgm:pt>
    <dgm:pt modelId="{AB5D68AF-F925-493F-8783-607108DAD0DF}">
      <dgm:prSet/>
      <dgm:spPr/>
      <dgm:t>
        <a:bodyPr/>
        <a:lstStyle/>
        <a:p>
          <a:r>
            <a:rPr lang="en-IE"/>
            <a:t>Safety and technical staff </a:t>
          </a:r>
        </a:p>
      </dgm:t>
    </dgm:pt>
    <dgm:pt modelId="{425A8B47-EC07-4EB2-9D82-11BAE77676E5}" type="parTrans" cxnId="{56400B01-DB0F-4481-A5A9-18CB829666F3}">
      <dgm:prSet/>
      <dgm:spPr/>
      <dgm:t>
        <a:bodyPr/>
        <a:lstStyle/>
        <a:p>
          <a:endParaRPr lang="en-IE"/>
        </a:p>
      </dgm:t>
    </dgm:pt>
    <dgm:pt modelId="{5E08652E-5ACA-4DD8-AF7B-1CA404B8E679}" type="sibTrans" cxnId="{56400B01-DB0F-4481-A5A9-18CB829666F3}">
      <dgm:prSet/>
      <dgm:spPr/>
      <dgm:t>
        <a:bodyPr/>
        <a:lstStyle/>
        <a:p>
          <a:endParaRPr lang="en-IE"/>
        </a:p>
      </dgm:t>
    </dgm:pt>
    <dgm:pt modelId="{18ADE5E8-C9A0-46D5-A647-3CAEF89B0E52}">
      <dgm:prSet/>
      <dgm:spPr>
        <a:solidFill>
          <a:srgbClr val="A80050"/>
        </a:solidFill>
      </dgm:spPr>
      <dgm:t>
        <a:bodyPr/>
        <a:lstStyle/>
        <a:p>
          <a:r>
            <a:rPr lang="en-IE" dirty="0"/>
            <a:t>Collaborators </a:t>
          </a:r>
          <a:r>
            <a:rPr lang="en-IE"/>
            <a:t>in NUIG Parasitology</a:t>
          </a:r>
          <a:endParaRPr lang="en-IE" dirty="0"/>
        </a:p>
      </dgm:t>
    </dgm:pt>
    <dgm:pt modelId="{9BB485F8-85C4-4A20-9AA0-3F9EFAAA609D}" type="parTrans" cxnId="{24E3604F-B7B1-4F7D-BF6F-B307F8278DBB}">
      <dgm:prSet/>
      <dgm:spPr/>
      <dgm:t>
        <a:bodyPr/>
        <a:lstStyle/>
        <a:p>
          <a:endParaRPr lang="en-IE"/>
        </a:p>
      </dgm:t>
    </dgm:pt>
    <dgm:pt modelId="{D0EEC231-CB46-4A29-8EBC-A074975F58E8}" type="sibTrans" cxnId="{24E3604F-B7B1-4F7D-BF6F-B307F8278DBB}">
      <dgm:prSet/>
      <dgm:spPr/>
      <dgm:t>
        <a:bodyPr/>
        <a:lstStyle/>
        <a:p>
          <a:endParaRPr lang="en-IE"/>
        </a:p>
      </dgm:t>
    </dgm:pt>
    <dgm:pt modelId="{F3BDE7A7-1513-400D-8798-4E695871EDF3}">
      <dgm:prSet/>
      <dgm:spPr/>
      <dgm:t>
        <a:bodyPr/>
        <a:lstStyle/>
        <a:p>
          <a:r>
            <a:rPr lang="en-IE"/>
            <a:t>John Dalton, Sheila Donelly, and Richard Lalor</a:t>
          </a:r>
        </a:p>
      </dgm:t>
    </dgm:pt>
    <dgm:pt modelId="{42A6B925-2BCE-4F28-89DE-4184CF7BA16F}" type="parTrans" cxnId="{7187739E-BD4B-4A3C-86ED-169072E51996}">
      <dgm:prSet/>
      <dgm:spPr/>
      <dgm:t>
        <a:bodyPr/>
        <a:lstStyle/>
        <a:p>
          <a:endParaRPr lang="en-IE"/>
        </a:p>
      </dgm:t>
    </dgm:pt>
    <dgm:pt modelId="{747F5347-855D-484E-A89B-A0B2007AB004}" type="sibTrans" cxnId="{7187739E-BD4B-4A3C-86ED-169072E51996}">
      <dgm:prSet/>
      <dgm:spPr/>
      <dgm:t>
        <a:bodyPr/>
        <a:lstStyle/>
        <a:p>
          <a:endParaRPr lang="en-IE"/>
        </a:p>
      </dgm:t>
    </dgm:pt>
    <dgm:pt modelId="{039C0F12-438D-4110-913D-AF91C45DF548}">
      <dgm:prSet/>
      <dgm:spPr>
        <a:solidFill>
          <a:srgbClr val="A80050"/>
        </a:solidFill>
      </dgm:spPr>
      <dgm:t>
        <a:bodyPr/>
        <a:lstStyle/>
        <a:p>
          <a:r>
            <a:rPr lang="en-IE" dirty="0"/>
            <a:t>Funding </a:t>
          </a:r>
        </a:p>
      </dgm:t>
    </dgm:pt>
    <dgm:pt modelId="{293711AB-BCF1-4503-AF3B-ADC7AED258CE}" type="parTrans" cxnId="{280A6379-97DD-4979-8DCC-48EC3181B71E}">
      <dgm:prSet/>
      <dgm:spPr/>
      <dgm:t>
        <a:bodyPr/>
        <a:lstStyle/>
        <a:p>
          <a:endParaRPr lang="en-IE"/>
        </a:p>
      </dgm:t>
    </dgm:pt>
    <dgm:pt modelId="{953D8984-A559-4F20-A98C-44B22B6A9080}" type="sibTrans" cxnId="{280A6379-97DD-4979-8DCC-48EC3181B71E}">
      <dgm:prSet/>
      <dgm:spPr/>
      <dgm:t>
        <a:bodyPr/>
        <a:lstStyle/>
        <a:p>
          <a:endParaRPr lang="en-IE"/>
        </a:p>
      </dgm:t>
    </dgm:pt>
    <dgm:pt modelId="{B80443A9-BD4A-442A-81C4-F54AF5374C62}">
      <dgm:prSet/>
      <dgm:spPr>
        <a:noFill/>
      </dgm:spPr>
      <dgm:t>
        <a:bodyPr/>
        <a:lstStyle/>
        <a:p>
          <a:r>
            <a:rPr lang="en-IE" dirty="0"/>
            <a:t>Tony &amp; </a:t>
          </a:r>
          <a:r>
            <a:rPr lang="en-IE" dirty="0" err="1"/>
            <a:t>Peigí</a:t>
          </a:r>
          <a:r>
            <a:rPr lang="en-IE" dirty="0"/>
            <a:t> O’Donoghue Parkinson’s Disease Research Award </a:t>
          </a:r>
        </a:p>
      </dgm:t>
    </dgm:pt>
    <dgm:pt modelId="{47BD1C39-1D6C-45DE-AE70-39F23B7446B5}" type="parTrans" cxnId="{B75AA097-4A95-43C4-AC30-DD550BBF1B39}">
      <dgm:prSet/>
      <dgm:spPr/>
      <dgm:t>
        <a:bodyPr/>
        <a:lstStyle/>
        <a:p>
          <a:endParaRPr lang="en-IE"/>
        </a:p>
      </dgm:t>
    </dgm:pt>
    <dgm:pt modelId="{4F031EDA-0E57-470E-A223-0077587678C5}" type="sibTrans" cxnId="{B75AA097-4A95-43C4-AC30-DD550BBF1B39}">
      <dgm:prSet/>
      <dgm:spPr/>
      <dgm:t>
        <a:bodyPr/>
        <a:lstStyle/>
        <a:p>
          <a:endParaRPr lang="en-IE"/>
        </a:p>
      </dgm:t>
    </dgm:pt>
    <dgm:pt modelId="{B7974E97-D4A7-4CA8-B2BB-011F46C1BAFE}">
      <dgm:prSet/>
      <dgm:spPr>
        <a:noFill/>
      </dgm:spPr>
      <dgm:t>
        <a:bodyPr/>
        <a:lstStyle/>
        <a:p>
          <a:r>
            <a:rPr lang="en-IE" dirty="0"/>
            <a:t>Galway University Foundation</a:t>
          </a:r>
        </a:p>
      </dgm:t>
    </dgm:pt>
    <dgm:pt modelId="{04472B5D-A46C-4C8E-821A-04C5D4707710}" type="parTrans" cxnId="{C0BEEF5C-FB70-4FAC-BD5D-AB62432947C8}">
      <dgm:prSet/>
      <dgm:spPr/>
      <dgm:t>
        <a:bodyPr/>
        <a:lstStyle/>
        <a:p>
          <a:endParaRPr lang="en-IE"/>
        </a:p>
      </dgm:t>
    </dgm:pt>
    <dgm:pt modelId="{5E2B47C1-EA4D-47E7-BCA4-4AB34D9B6FAC}" type="sibTrans" cxnId="{C0BEEF5C-FB70-4FAC-BD5D-AB62432947C8}">
      <dgm:prSet/>
      <dgm:spPr/>
      <dgm:t>
        <a:bodyPr/>
        <a:lstStyle/>
        <a:p>
          <a:endParaRPr lang="en-IE"/>
        </a:p>
      </dgm:t>
    </dgm:pt>
    <dgm:pt modelId="{72E9FA5A-3A9D-4C3B-BCB6-C34079002BFB}" type="pres">
      <dgm:prSet presAssocID="{E11E88C6-DCD2-4E95-8BEA-F83E98831B01}" presName="linear" presStyleCnt="0">
        <dgm:presLayoutVars>
          <dgm:animLvl val="lvl"/>
          <dgm:resizeHandles val="exact"/>
        </dgm:presLayoutVars>
      </dgm:prSet>
      <dgm:spPr/>
    </dgm:pt>
    <dgm:pt modelId="{2D103815-38A6-4AD0-BBBA-5F59C03C6D6F}" type="pres">
      <dgm:prSet presAssocID="{2186F21B-30D4-4CCD-A2D2-B081B313926E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312D502F-DFD6-4CF6-8F51-51B2EC7CB4C8}" type="pres">
      <dgm:prSet presAssocID="{205D5813-F65C-4262-B0C5-606F495F6084}" presName="spacer" presStyleCnt="0"/>
      <dgm:spPr/>
    </dgm:pt>
    <dgm:pt modelId="{5490FE13-FEE0-4255-8B1B-DCC2B29C9B01}" type="pres">
      <dgm:prSet presAssocID="{A32B5FFE-D470-44B4-9BC3-A7B765115024}" presName="parentText" presStyleLbl="node1" presStyleIdx="1" presStyleCnt="4" custScaleY="85890">
        <dgm:presLayoutVars>
          <dgm:chMax val="0"/>
          <dgm:bulletEnabled val="1"/>
        </dgm:presLayoutVars>
      </dgm:prSet>
      <dgm:spPr/>
    </dgm:pt>
    <dgm:pt modelId="{587664E5-B381-4D74-9055-3EBB3199455F}" type="pres">
      <dgm:prSet presAssocID="{A32B5FFE-D470-44B4-9BC3-A7B765115024}" presName="childText" presStyleLbl="revTx" presStyleIdx="0" presStyleCnt="3">
        <dgm:presLayoutVars>
          <dgm:bulletEnabled val="1"/>
        </dgm:presLayoutVars>
      </dgm:prSet>
      <dgm:spPr/>
    </dgm:pt>
    <dgm:pt modelId="{9D116617-E8D2-474B-B681-E8FB3053D4BA}" type="pres">
      <dgm:prSet presAssocID="{18ADE5E8-C9A0-46D5-A647-3CAEF89B0E52}" presName="parentText" presStyleLbl="node1" presStyleIdx="2" presStyleCnt="4" custScaleY="84657">
        <dgm:presLayoutVars>
          <dgm:chMax val="0"/>
          <dgm:bulletEnabled val="1"/>
        </dgm:presLayoutVars>
      </dgm:prSet>
      <dgm:spPr/>
    </dgm:pt>
    <dgm:pt modelId="{7482B95E-C7F5-4E50-9F01-3BEAE535AE62}" type="pres">
      <dgm:prSet presAssocID="{18ADE5E8-C9A0-46D5-A647-3CAEF89B0E52}" presName="childText" presStyleLbl="revTx" presStyleIdx="1" presStyleCnt="3">
        <dgm:presLayoutVars>
          <dgm:bulletEnabled val="1"/>
        </dgm:presLayoutVars>
      </dgm:prSet>
      <dgm:spPr/>
    </dgm:pt>
    <dgm:pt modelId="{EF816294-C9DB-42A3-A4B7-738901BBE8A7}" type="pres">
      <dgm:prSet presAssocID="{039C0F12-438D-4110-913D-AF91C45DF548}" presName="parentText" presStyleLbl="node1" presStyleIdx="3" presStyleCnt="4" custScaleY="83549">
        <dgm:presLayoutVars>
          <dgm:chMax val="0"/>
          <dgm:bulletEnabled val="1"/>
        </dgm:presLayoutVars>
      </dgm:prSet>
      <dgm:spPr/>
    </dgm:pt>
    <dgm:pt modelId="{F8859A21-8A06-4F33-A397-8E210AF09E0B}" type="pres">
      <dgm:prSet presAssocID="{039C0F12-438D-4110-913D-AF91C45DF548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56400B01-DB0F-4481-A5A9-18CB829666F3}" srcId="{A32B5FFE-D470-44B4-9BC3-A7B765115024}" destId="{AB5D68AF-F925-493F-8783-607108DAD0DF}" srcOrd="1" destOrd="0" parTransId="{425A8B47-EC07-4EB2-9D82-11BAE77676E5}" sibTransId="{5E08652E-5ACA-4DD8-AF7B-1CA404B8E679}"/>
    <dgm:cxn modelId="{CD62DE06-3658-4934-804F-332ECE439F3B}" srcId="{A32B5FFE-D470-44B4-9BC3-A7B765115024}" destId="{981DB7DC-82B5-4969-BE76-DE9764049151}" srcOrd="0" destOrd="0" parTransId="{9D068470-82C5-4DEE-A641-7A492099A945}" sibTransId="{D505122B-2DE3-4119-B7CD-136CC2EDBE41}"/>
    <dgm:cxn modelId="{2090AC39-BA0A-4BA9-B96F-66AEE83FBAD9}" srcId="{E11E88C6-DCD2-4E95-8BEA-F83E98831B01}" destId="{A32B5FFE-D470-44B4-9BC3-A7B765115024}" srcOrd="1" destOrd="0" parTransId="{EAE4499F-FB1A-4B86-A4FD-9E471C1A7177}" sibTransId="{C9F153C5-34A0-4E18-AFDB-0E33F639F92D}"/>
    <dgm:cxn modelId="{8DD7445B-C915-47C8-B488-E60DF30D7F64}" type="presOf" srcId="{B80443A9-BD4A-442A-81C4-F54AF5374C62}" destId="{F8859A21-8A06-4F33-A397-8E210AF09E0B}" srcOrd="0" destOrd="0" presId="urn:microsoft.com/office/officeart/2005/8/layout/vList2"/>
    <dgm:cxn modelId="{C0BEEF5C-FB70-4FAC-BD5D-AB62432947C8}" srcId="{039C0F12-438D-4110-913D-AF91C45DF548}" destId="{B7974E97-D4A7-4CA8-B2BB-011F46C1BAFE}" srcOrd="1" destOrd="0" parTransId="{04472B5D-A46C-4C8E-821A-04C5D4707710}" sibTransId="{5E2B47C1-EA4D-47E7-BCA4-4AB34D9B6FAC}"/>
    <dgm:cxn modelId="{FA7B534A-E2FB-4CE4-B2F1-154AFF1BD5C3}" type="presOf" srcId="{2186F21B-30D4-4CCD-A2D2-B081B313926E}" destId="{2D103815-38A6-4AD0-BBBA-5F59C03C6D6F}" srcOrd="0" destOrd="0" presId="urn:microsoft.com/office/officeart/2005/8/layout/vList2"/>
    <dgm:cxn modelId="{24E3604F-B7B1-4F7D-BF6F-B307F8278DBB}" srcId="{E11E88C6-DCD2-4E95-8BEA-F83E98831B01}" destId="{18ADE5E8-C9A0-46D5-A647-3CAEF89B0E52}" srcOrd="2" destOrd="0" parTransId="{9BB485F8-85C4-4A20-9AA0-3F9EFAAA609D}" sibTransId="{D0EEC231-CB46-4A29-8EBC-A074975F58E8}"/>
    <dgm:cxn modelId="{85C03B76-D2F8-4824-A3A1-481D97E0F955}" type="presOf" srcId="{E11E88C6-DCD2-4E95-8BEA-F83E98831B01}" destId="{72E9FA5A-3A9D-4C3B-BCB6-C34079002BFB}" srcOrd="0" destOrd="0" presId="urn:microsoft.com/office/officeart/2005/8/layout/vList2"/>
    <dgm:cxn modelId="{139FA756-B50C-4551-B620-7CCCA84713C1}" type="presOf" srcId="{A32B5FFE-D470-44B4-9BC3-A7B765115024}" destId="{5490FE13-FEE0-4255-8B1B-DCC2B29C9B01}" srcOrd="0" destOrd="0" presId="urn:microsoft.com/office/officeart/2005/8/layout/vList2"/>
    <dgm:cxn modelId="{280A6379-97DD-4979-8DCC-48EC3181B71E}" srcId="{E11E88C6-DCD2-4E95-8BEA-F83E98831B01}" destId="{039C0F12-438D-4110-913D-AF91C45DF548}" srcOrd="3" destOrd="0" parTransId="{293711AB-BCF1-4503-AF3B-ADC7AED258CE}" sibTransId="{953D8984-A559-4F20-A98C-44B22B6A9080}"/>
    <dgm:cxn modelId="{B75AA097-4A95-43C4-AC30-DD550BBF1B39}" srcId="{039C0F12-438D-4110-913D-AF91C45DF548}" destId="{B80443A9-BD4A-442A-81C4-F54AF5374C62}" srcOrd="0" destOrd="0" parTransId="{47BD1C39-1D6C-45DE-AE70-39F23B7446B5}" sibTransId="{4F031EDA-0E57-470E-A223-0077587678C5}"/>
    <dgm:cxn modelId="{EC060B9C-BE59-4479-B7E7-03A75B4E3B64}" type="presOf" srcId="{18ADE5E8-C9A0-46D5-A647-3CAEF89B0E52}" destId="{9D116617-E8D2-474B-B681-E8FB3053D4BA}" srcOrd="0" destOrd="0" presId="urn:microsoft.com/office/officeart/2005/8/layout/vList2"/>
    <dgm:cxn modelId="{8599AC9C-FAEC-4A9B-A9A1-360855747456}" type="presOf" srcId="{AB5D68AF-F925-493F-8783-607108DAD0DF}" destId="{587664E5-B381-4D74-9055-3EBB3199455F}" srcOrd="0" destOrd="1" presId="urn:microsoft.com/office/officeart/2005/8/layout/vList2"/>
    <dgm:cxn modelId="{7187739E-BD4B-4A3C-86ED-169072E51996}" srcId="{18ADE5E8-C9A0-46D5-A647-3CAEF89B0E52}" destId="{F3BDE7A7-1513-400D-8798-4E695871EDF3}" srcOrd="0" destOrd="0" parTransId="{42A6B925-2BCE-4F28-89DE-4184CF7BA16F}" sibTransId="{747F5347-855D-484E-A89B-A0B2007AB004}"/>
    <dgm:cxn modelId="{22A45EA1-0EF4-49D8-B804-FB87C8C0108A}" type="presOf" srcId="{B7974E97-D4A7-4CA8-B2BB-011F46C1BAFE}" destId="{F8859A21-8A06-4F33-A397-8E210AF09E0B}" srcOrd="0" destOrd="1" presId="urn:microsoft.com/office/officeart/2005/8/layout/vList2"/>
    <dgm:cxn modelId="{092467C6-3E3C-4858-AC76-0858E05A58CE}" srcId="{E11E88C6-DCD2-4E95-8BEA-F83E98831B01}" destId="{2186F21B-30D4-4CCD-A2D2-B081B313926E}" srcOrd="0" destOrd="0" parTransId="{83541124-61C3-4912-A1FE-D42670604FA9}" sibTransId="{205D5813-F65C-4262-B0C5-606F495F6084}"/>
    <dgm:cxn modelId="{E3825ADC-EE74-4AB4-873D-00253A4AB339}" type="presOf" srcId="{039C0F12-438D-4110-913D-AF91C45DF548}" destId="{EF816294-C9DB-42A3-A4B7-738901BBE8A7}" srcOrd="0" destOrd="0" presId="urn:microsoft.com/office/officeart/2005/8/layout/vList2"/>
    <dgm:cxn modelId="{E9D1A8DE-7E1E-4156-8D56-580C80D59D41}" type="presOf" srcId="{981DB7DC-82B5-4969-BE76-DE9764049151}" destId="{587664E5-B381-4D74-9055-3EBB3199455F}" srcOrd="0" destOrd="0" presId="urn:microsoft.com/office/officeart/2005/8/layout/vList2"/>
    <dgm:cxn modelId="{00CE7CEB-36AF-4C41-A6D8-C5457F0C0684}" type="presOf" srcId="{F3BDE7A7-1513-400D-8798-4E695871EDF3}" destId="{7482B95E-C7F5-4E50-9F01-3BEAE535AE62}" srcOrd="0" destOrd="0" presId="urn:microsoft.com/office/officeart/2005/8/layout/vList2"/>
    <dgm:cxn modelId="{3635E8E4-4A70-470E-9EDD-F15455A9E412}" type="presParOf" srcId="{72E9FA5A-3A9D-4C3B-BCB6-C34079002BFB}" destId="{2D103815-38A6-4AD0-BBBA-5F59C03C6D6F}" srcOrd="0" destOrd="0" presId="urn:microsoft.com/office/officeart/2005/8/layout/vList2"/>
    <dgm:cxn modelId="{CEDF3F3D-F78D-440A-A1C3-F530328C646B}" type="presParOf" srcId="{72E9FA5A-3A9D-4C3B-BCB6-C34079002BFB}" destId="{312D502F-DFD6-4CF6-8F51-51B2EC7CB4C8}" srcOrd="1" destOrd="0" presId="urn:microsoft.com/office/officeart/2005/8/layout/vList2"/>
    <dgm:cxn modelId="{81CD8586-2C1B-4CCB-9064-762D8D0CE87A}" type="presParOf" srcId="{72E9FA5A-3A9D-4C3B-BCB6-C34079002BFB}" destId="{5490FE13-FEE0-4255-8B1B-DCC2B29C9B01}" srcOrd="2" destOrd="0" presId="urn:microsoft.com/office/officeart/2005/8/layout/vList2"/>
    <dgm:cxn modelId="{E627694B-1022-4FD1-A8B8-DBE3E7E121BB}" type="presParOf" srcId="{72E9FA5A-3A9D-4C3B-BCB6-C34079002BFB}" destId="{587664E5-B381-4D74-9055-3EBB3199455F}" srcOrd="3" destOrd="0" presId="urn:microsoft.com/office/officeart/2005/8/layout/vList2"/>
    <dgm:cxn modelId="{C75E29DC-594B-4833-B739-3852450D8236}" type="presParOf" srcId="{72E9FA5A-3A9D-4C3B-BCB6-C34079002BFB}" destId="{9D116617-E8D2-474B-B681-E8FB3053D4BA}" srcOrd="4" destOrd="0" presId="urn:microsoft.com/office/officeart/2005/8/layout/vList2"/>
    <dgm:cxn modelId="{B6EF2F73-6103-4962-A8F5-81D49B6E8B05}" type="presParOf" srcId="{72E9FA5A-3A9D-4C3B-BCB6-C34079002BFB}" destId="{7482B95E-C7F5-4E50-9F01-3BEAE535AE62}" srcOrd="5" destOrd="0" presId="urn:microsoft.com/office/officeart/2005/8/layout/vList2"/>
    <dgm:cxn modelId="{6AE4A6A8-03F6-47A7-8F22-882B98662659}" type="presParOf" srcId="{72E9FA5A-3A9D-4C3B-BCB6-C34079002BFB}" destId="{EF816294-C9DB-42A3-A4B7-738901BBE8A7}" srcOrd="6" destOrd="0" presId="urn:microsoft.com/office/officeart/2005/8/layout/vList2"/>
    <dgm:cxn modelId="{E3DAC616-4B40-4F24-8317-8A3EB18D762B}" type="presParOf" srcId="{72E9FA5A-3A9D-4C3B-BCB6-C34079002BFB}" destId="{F8859A21-8A06-4F33-A397-8E210AF09E0B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C89266-0C0C-48A8-B561-459434DAD38A}">
      <dsp:nvSpPr>
        <dsp:cNvPr id="0" name=""/>
        <dsp:cNvSpPr/>
      </dsp:nvSpPr>
      <dsp:spPr>
        <a:xfrm>
          <a:off x="0" y="17331"/>
          <a:ext cx="6577166" cy="835200"/>
        </a:xfrm>
        <a:prstGeom prst="rect">
          <a:avLst/>
        </a:prstGeom>
        <a:solidFill>
          <a:srgbClr val="A80050"/>
        </a:solidFill>
        <a:ln w="1905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500" kern="1200" dirty="0"/>
            <a:t>Helminths = parasitic worms that can survive in a variety of hosts for years, evading the immune system</a:t>
          </a:r>
        </a:p>
      </dsp:txBody>
      <dsp:txXfrm>
        <a:off x="0" y="17331"/>
        <a:ext cx="6577166" cy="835200"/>
      </dsp:txXfrm>
    </dsp:sp>
    <dsp:sp modelId="{885B840F-044E-4080-A0AC-E25083E07F92}">
      <dsp:nvSpPr>
        <dsp:cNvPr id="0" name=""/>
        <dsp:cNvSpPr/>
      </dsp:nvSpPr>
      <dsp:spPr>
        <a:xfrm>
          <a:off x="0" y="852531"/>
          <a:ext cx="6577166" cy="1950322"/>
        </a:xfrm>
        <a:prstGeom prst="rect">
          <a:avLst/>
        </a:prstGeom>
        <a:solidFill>
          <a:schemeClr val="bg2">
            <a:lumMod val="9000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500" kern="1200" dirty="0">
              <a:solidFill>
                <a:schemeClr val="tx1"/>
              </a:solidFill>
            </a:rPr>
            <a:t>The hygiene hypothesis and ‘old friends’ theories lead to investigation of Helminth-therapy for inflammatory and autoimmune conditions</a:t>
          </a:r>
          <a:r>
            <a:rPr lang="en-IE" sz="800" kern="1200" dirty="0">
              <a:solidFill>
                <a:schemeClr val="tx1"/>
              </a:solidFill>
            </a:rPr>
            <a:t>4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500" kern="1200" dirty="0">
              <a:solidFill>
                <a:schemeClr val="tx1"/>
              </a:solidFill>
            </a:rPr>
            <a:t>Helminth therapy consisted of live inoculation of patients with celiac disease, Crohn’s disease, ulcerative colitis, multiple sclerosis, psoriasis, and arthritis</a:t>
          </a:r>
          <a:r>
            <a:rPr lang="en-IE" sz="800" kern="1200" dirty="0">
              <a:solidFill>
                <a:schemeClr val="tx1"/>
              </a:solidFill>
            </a:rPr>
            <a:t>3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500" kern="1200" dirty="0">
              <a:solidFill>
                <a:schemeClr val="tx1"/>
              </a:solidFill>
            </a:rPr>
            <a:t>Safety and efficacy of live helminth-therapy in clinical trials remained uncertain </a:t>
          </a:r>
          <a:r>
            <a:rPr lang="en-IE" sz="1500" kern="1200" dirty="0">
              <a:solidFill>
                <a:schemeClr val="tx1"/>
              </a:solidFill>
              <a:latin typeface="Aptos" panose="020B0004020202020204" pitchFamily="34" charset="0"/>
            </a:rPr>
            <a:t>→</a:t>
          </a:r>
          <a:r>
            <a:rPr lang="en-IE" sz="1500" kern="1200" dirty="0">
              <a:solidFill>
                <a:schemeClr val="tx1"/>
              </a:solidFill>
            </a:rPr>
            <a:t> driving need to isolate these immunomodulatory for more ‘on target’ effects</a:t>
          </a:r>
        </a:p>
      </dsp:txBody>
      <dsp:txXfrm>
        <a:off x="0" y="852531"/>
        <a:ext cx="6577166" cy="195032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3A0332-5C2B-42ED-9F0C-150900D69653}">
      <dsp:nvSpPr>
        <dsp:cNvPr id="0" name=""/>
        <dsp:cNvSpPr/>
      </dsp:nvSpPr>
      <dsp:spPr>
        <a:xfrm>
          <a:off x="564697" y="0"/>
          <a:ext cx="4547503" cy="4428332"/>
        </a:xfrm>
        <a:prstGeom prst="rect">
          <a:avLst/>
        </a:prstGeom>
        <a:solidFill>
          <a:srgbClr val="A8005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360" tIns="86360" rIns="86360" bIns="8636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3400" b="1" kern="1200" dirty="0"/>
            <a:t>HDPs for neuroinflammation?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2000" kern="1200" dirty="0"/>
            <a:t>Neuroinflammation in PD</a:t>
          </a:r>
          <a:r>
            <a:rPr lang="en-IE" sz="800" kern="1200" dirty="0"/>
            <a:t>5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2000" kern="1200" dirty="0"/>
            <a:t>Invasion of immune cells from periphery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2000" kern="1200" dirty="0"/>
            <a:t>Pro-inflammatory cytokine storm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2000" kern="1200" dirty="0"/>
            <a:t>Glial activation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2000" kern="1200" dirty="0"/>
            <a:t>DA-Neurodegeneration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2000" kern="1200" dirty="0"/>
            <a:t>Currently: FhHDM-1 increased re-myelination in MS mice</a:t>
          </a:r>
          <a:r>
            <a:rPr lang="en-IE" sz="800" kern="1200" dirty="0"/>
            <a:t>6</a:t>
          </a:r>
        </a:p>
      </dsp:txBody>
      <dsp:txXfrm>
        <a:off x="564697" y="0"/>
        <a:ext cx="4547503" cy="442833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DD7C98-E5C9-4C80-B784-0B8B04034445}">
      <dsp:nvSpPr>
        <dsp:cNvPr id="0" name=""/>
        <dsp:cNvSpPr/>
      </dsp:nvSpPr>
      <dsp:spPr>
        <a:xfrm>
          <a:off x="661" y="34818"/>
          <a:ext cx="2580191" cy="1548114"/>
        </a:xfrm>
        <a:prstGeom prst="rect">
          <a:avLst/>
        </a:prstGeom>
        <a:solidFill>
          <a:schemeClr val="bg2">
            <a:lumMod val="90000"/>
          </a:schemeClr>
        </a:solidFill>
        <a:ln>
          <a:solidFill>
            <a:srgbClr val="A80050"/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 dirty="0"/>
            <a:t>What inflammatory models have these peptides  been studied in?</a:t>
          </a:r>
        </a:p>
      </dsp:txBody>
      <dsp:txXfrm>
        <a:off x="661" y="34818"/>
        <a:ext cx="2580191" cy="1548114"/>
      </dsp:txXfrm>
    </dsp:sp>
    <dsp:sp modelId="{C8D70347-ED84-49EE-A144-DD347B870D6A}">
      <dsp:nvSpPr>
        <dsp:cNvPr id="0" name=""/>
        <dsp:cNvSpPr/>
      </dsp:nvSpPr>
      <dsp:spPr>
        <a:xfrm>
          <a:off x="2838872" y="34818"/>
          <a:ext cx="2580191" cy="1548114"/>
        </a:xfrm>
        <a:prstGeom prst="rect">
          <a:avLst/>
        </a:prstGeom>
        <a:solidFill>
          <a:schemeClr val="bg2">
            <a:lumMod val="90000"/>
          </a:schemeClr>
        </a:solidFill>
        <a:ln>
          <a:solidFill>
            <a:srgbClr val="A80050"/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 dirty="0"/>
            <a:t>Does the cell type or inflammatory stimuli matter?</a:t>
          </a:r>
        </a:p>
      </dsp:txBody>
      <dsp:txXfrm>
        <a:off x="2838872" y="34818"/>
        <a:ext cx="2580191" cy="1548114"/>
      </dsp:txXfrm>
    </dsp:sp>
    <dsp:sp modelId="{157EEEB5-BFD3-4B54-BB71-2964C22E62AC}">
      <dsp:nvSpPr>
        <dsp:cNvPr id="0" name=""/>
        <dsp:cNvSpPr/>
      </dsp:nvSpPr>
      <dsp:spPr>
        <a:xfrm>
          <a:off x="661" y="1840952"/>
          <a:ext cx="2580191" cy="1548114"/>
        </a:xfrm>
        <a:prstGeom prst="rect">
          <a:avLst/>
        </a:prstGeom>
        <a:solidFill>
          <a:schemeClr val="bg2">
            <a:lumMod val="90000"/>
          </a:schemeClr>
        </a:solidFill>
        <a:ln>
          <a:solidFill>
            <a:srgbClr val="A80050"/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 dirty="0"/>
            <a:t>What species have been studied for their helminth-derived peptides?</a:t>
          </a:r>
        </a:p>
      </dsp:txBody>
      <dsp:txXfrm>
        <a:off x="661" y="1840952"/>
        <a:ext cx="2580191" cy="1548114"/>
      </dsp:txXfrm>
    </dsp:sp>
    <dsp:sp modelId="{6DAF10B1-3EA0-4F3F-9B48-0CAD31D78A3D}">
      <dsp:nvSpPr>
        <dsp:cNvPr id="0" name=""/>
        <dsp:cNvSpPr/>
      </dsp:nvSpPr>
      <dsp:spPr>
        <a:xfrm>
          <a:off x="2838872" y="1840952"/>
          <a:ext cx="2580191" cy="1548114"/>
        </a:xfrm>
        <a:prstGeom prst="rect">
          <a:avLst/>
        </a:prstGeom>
        <a:solidFill>
          <a:schemeClr val="bg2">
            <a:lumMod val="90000"/>
          </a:schemeClr>
        </a:solidFill>
        <a:ln>
          <a:solidFill>
            <a:srgbClr val="A80050"/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 dirty="0"/>
            <a:t>What is the mechanism of action in these peptides?</a:t>
          </a:r>
        </a:p>
      </dsp:txBody>
      <dsp:txXfrm>
        <a:off x="2838872" y="1840952"/>
        <a:ext cx="2580191" cy="1548114"/>
      </dsp:txXfrm>
    </dsp:sp>
    <dsp:sp modelId="{9DB24504-E66C-4C34-AB8C-640BE9D5A044}">
      <dsp:nvSpPr>
        <dsp:cNvPr id="0" name=""/>
        <dsp:cNvSpPr/>
      </dsp:nvSpPr>
      <dsp:spPr>
        <a:xfrm>
          <a:off x="661" y="3647086"/>
          <a:ext cx="2580191" cy="1548114"/>
        </a:xfrm>
        <a:prstGeom prst="rect">
          <a:avLst/>
        </a:prstGeom>
        <a:solidFill>
          <a:schemeClr val="bg2">
            <a:lumMod val="90000"/>
          </a:schemeClr>
        </a:solidFill>
        <a:ln>
          <a:solidFill>
            <a:srgbClr val="A80050"/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 dirty="0"/>
            <a:t>How do the peptides alter pro and anti-inflammatory cytokine levels?</a:t>
          </a:r>
        </a:p>
      </dsp:txBody>
      <dsp:txXfrm>
        <a:off x="661" y="3647086"/>
        <a:ext cx="2580191" cy="1548114"/>
      </dsp:txXfrm>
    </dsp:sp>
    <dsp:sp modelId="{54F76B9D-E2FF-4839-B091-B05C6DE9E760}">
      <dsp:nvSpPr>
        <dsp:cNvPr id="0" name=""/>
        <dsp:cNvSpPr/>
      </dsp:nvSpPr>
      <dsp:spPr>
        <a:xfrm>
          <a:off x="2838872" y="3647086"/>
          <a:ext cx="2580191" cy="1548114"/>
        </a:xfrm>
        <a:prstGeom prst="rect">
          <a:avLst/>
        </a:prstGeom>
        <a:solidFill>
          <a:schemeClr val="bg2">
            <a:lumMod val="90000"/>
          </a:schemeClr>
        </a:solidFill>
        <a:ln>
          <a:solidFill>
            <a:srgbClr val="A80050"/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kern="1200" dirty="0"/>
            <a:t>What other models could these be tested in?</a:t>
          </a:r>
        </a:p>
      </dsp:txBody>
      <dsp:txXfrm>
        <a:off x="2838872" y="3647086"/>
        <a:ext cx="2580191" cy="154811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7EAB03-CCDC-4098-AE28-3B66C5BED057}">
      <dsp:nvSpPr>
        <dsp:cNvPr id="0" name=""/>
        <dsp:cNvSpPr/>
      </dsp:nvSpPr>
      <dsp:spPr>
        <a:xfrm rot="5400000">
          <a:off x="-238967" y="242321"/>
          <a:ext cx="1593116" cy="1115181"/>
        </a:xfrm>
        <a:prstGeom prst="chevron">
          <a:avLst/>
        </a:prstGeom>
        <a:solidFill>
          <a:srgbClr val="A80050"/>
        </a:solidFill>
        <a:ln w="12700" cap="flat" cmpd="sng" algn="ctr">
          <a:noFill/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b="1" kern="1200" dirty="0"/>
            <a:t>Search strategy</a:t>
          </a:r>
          <a:endParaRPr lang="en-IE" sz="1600" kern="1200" dirty="0"/>
        </a:p>
      </dsp:txBody>
      <dsp:txXfrm rot="-5400000">
        <a:off x="1" y="560945"/>
        <a:ext cx="1115181" cy="477935"/>
      </dsp:txXfrm>
    </dsp:sp>
    <dsp:sp modelId="{D2B63944-B4A9-46C4-8FB5-B395DED77B5B}">
      <dsp:nvSpPr>
        <dsp:cNvPr id="0" name=""/>
        <dsp:cNvSpPr/>
      </dsp:nvSpPr>
      <dsp:spPr>
        <a:xfrm rot="5400000">
          <a:off x="3192714" y="-2074178"/>
          <a:ext cx="1035525" cy="519059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400" b="1" kern="1200" dirty="0"/>
            <a:t>Search string: </a:t>
          </a:r>
          <a:r>
            <a:rPr lang="en-IE" sz="1400" kern="1200" dirty="0"/>
            <a:t>helminth AND secret* AND (</a:t>
          </a:r>
          <a:r>
            <a:rPr lang="en-IE" sz="1400" kern="1200" dirty="0" err="1"/>
            <a:t>immunomod</a:t>
          </a:r>
          <a:r>
            <a:rPr lang="en-IE" sz="1400" kern="1200" dirty="0"/>
            <a:t>* OR </a:t>
          </a:r>
          <a:r>
            <a:rPr lang="en-IE" sz="1400" kern="1200" dirty="0" err="1"/>
            <a:t>immunosup</a:t>
          </a:r>
          <a:r>
            <a:rPr lang="en-IE" sz="1400" kern="1200" dirty="0"/>
            <a:t>* OR </a:t>
          </a:r>
          <a:r>
            <a:rPr lang="en-IE" sz="1400" kern="1200" dirty="0" err="1"/>
            <a:t>antiinflam</a:t>
          </a:r>
          <a:r>
            <a:rPr lang="en-IE" sz="1400" kern="1200" dirty="0"/>
            <a:t>*)</a:t>
          </a:r>
        </a:p>
      </dsp:txBody>
      <dsp:txXfrm rot="-5400000">
        <a:off x="1115181" y="53905"/>
        <a:ext cx="5140041" cy="934425"/>
      </dsp:txXfrm>
    </dsp:sp>
    <dsp:sp modelId="{7102B89F-1482-454F-9BF3-638A040A21ED}">
      <dsp:nvSpPr>
        <dsp:cNvPr id="0" name=""/>
        <dsp:cNvSpPr/>
      </dsp:nvSpPr>
      <dsp:spPr>
        <a:xfrm rot="5400000">
          <a:off x="-238967" y="1691980"/>
          <a:ext cx="1593116" cy="1115181"/>
        </a:xfrm>
        <a:prstGeom prst="chevron">
          <a:avLst/>
        </a:prstGeom>
        <a:solidFill>
          <a:srgbClr val="A80050"/>
        </a:solidFill>
        <a:ln w="12700" cap="flat" cmpd="sng" algn="ctr">
          <a:noFill/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b="1" kern="1200" dirty="0"/>
            <a:t>Screening strategy</a:t>
          </a:r>
          <a:endParaRPr lang="en-IE" sz="1600" kern="1200" dirty="0"/>
        </a:p>
      </dsp:txBody>
      <dsp:txXfrm rot="-5400000">
        <a:off x="1" y="2010604"/>
        <a:ext cx="1115181" cy="477935"/>
      </dsp:txXfrm>
    </dsp:sp>
    <dsp:sp modelId="{2CE056E6-6C2B-4488-9D17-3B4225DC26F1}">
      <dsp:nvSpPr>
        <dsp:cNvPr id="0" name=""/>
        <dsp:cNvSpPr/>
      </dsp:nvSpPr>
      <dsp:spPr>
        <a:xfrm rot="5400000">
          <a:off x="3192714" y="-624520"/>
          <a:ext cx="1035525" cy="519059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400" b="1" kern="1200" dirty="0"/>
            <a:t>Inclusion criteria: </a:t>
          </a:r>
          <a:r>
            <a:rPr lang="en-IE" sz="1400" kern="1200" dirty="0"/>
            <a:t>(1) original research study, (2) helminth peptide/polypeptide, (3) cellular inflammatory model.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400" b="1" kern="1200" dirty="0"/>
            <a:t>Exclusion criteria: </a:t>
          </a:r>
          <a:r>
            <a:rPr lang="en-IE" sz="1400" kern="1200" dirty="0"/>
            <a:t>(1) review article, (2) not helminth, (3) undefined HDP, (4) not peptide HDP, (5) not tested in inflammatory model and (6) not peer-reviewed or redacted, (7) no cytokine measure, (8) no appropriate control and (9) not in a cellular (in vitro) model</a:t>
          </a:r>
        </a:p>
      </dsp:txBody>
      <dsp:txXfrm rot="-5400000">
        <a:off x="1115181" y="1503563"/>
        <a:ext cx="5140041" cy="934425"/>
      </dsp:txXfrm>
    </dsp:sp>
    <dsp:sp modelId="{D5332EBB-9C83-4332-BCC2-0B284C1C4027}">
      <dsp:nvSpPr>
        <dsp:cNvPr id="0" name=""/>
        <dsp:cNvSpPr/>
      </dsp:nvSpPr>
      <dsp:spPr>
        <a:xfrm rot="5400000">
          <a:off x="-238967" y="3141639"/>
          <a:ext cx="1593116" cy="1115181"/>
        </a:xfrm>
        <a:prstGeom prst="chevron">
          <a:avLst/>
        </a:prstGeom>
        <a:solidFill>
          <a:srgbClr val="A80050"/>
        </a:solidFill>
        <a:ln w="12700" cap="flat" cmpd="sng" algn="ctr">
          <a:noFill/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b="1" kern="1200" dirty="0"/>
            <a:t>Data extraction</a:t>
          </a:r>
          <a:endParaRPr lang="en-IE" sz="1600" kern="1200" dirty="0"/>
        </a:p>
      </dsp:txBody>
      <dsp:txXfrm rot="-5400000">
        <a:off x="1" y="3460263"/>
        <a:ext cx="1115181" cy="477935"/>
      </dsp:txXfrm>
    </dsp:sp>
    <dsp:sp modelId="{EE9A95DD-76FD-4452-AA89-620FEC3A1680}">
      <dsp:nvSpPr>
        <dsp:cNvPr id="0" name=""/>
        <dsp:cNvSpPr/>
      </dsp:nvSpPr>
      <dsp:spPr>
        <a:xfrm rot="5400000">
          <a:off x="3192714" y="825138"/>
          <a:ext cx="1035525" cy="519059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400" kern="1200" dirty="0"/>
            <a:t>Values were extrapolated from the relevant figure(s) within each article using </a:t>
          </a:r>
          <a:r>
            <a:rPr lang="en-IE" sz="1400" kern="1200" dirty="0" err="1"/>
            <a:t>GetData</a:t>
          </a:r>
          <a:r>
            <a:rPr lang="en-IE" sz="1400" kern="1200" dirty="0"/>
            <a:t> Graph Digitizer software</a:t>
          </a:r>
        </a:p>
      </dsp:txBody>
      <dsp:txXfrm rot="-5400000">
        <a:off x="1115181" y="2953221"/>
        <a:ext cx="5140041" cy="934425"/>
      </dsp:txXfrm>
    </dsp:sp>
    <dsp:sp modelId="{59EC8F1E-136C-499C-9E90-2E5796C30A8E}">
      <dsp:nvSpPr>
        <dsp:cNvPr id="0" name=""/>
        <dsp:cNvSpPr/>
      </dsp:nvSpPr>
      <dsp:spPr>
        <a:xfrm rot="5400000">
          <a:off x="-238967" y="4591297"/>
          <a:ext cx="1593116" cy="1115181"/>
        </a:xfrm>
        <a:prstGeom prst="chevron">
          <a:avLst/>
        </a:prstGeom>
        <a:solidFill>
          <a:srgbClr val="A80050"/>
        </a:solidFill>
        <a:ln w="12700" cap="flat" cmpd="sng" algn="ctr">
          <a:noFill/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b="1" kern="1200" dirty="0"/>
            <a:t>Data analysis</a:t>
          </a:r>
          <a:endParaRPr lang="en-IE" sz="1600" kern="1200" dirty="0"/>
        </a:p>
      </dsp:txBody>
      <dsp:txXfrm rot="-5400000">
        <a:off x="1" y="4909921"/>
        <a:ext cx="1115181" cy="477935"/>
      </dsp:txXfrm>
    </dsp:sp>
    <dsp:sp modelId="{91A95306-740A-4470-94AF-27F513CF1748}">
      <dsp:nvSpPr>
        <dsp:cNvPr id="0" name=""/>
        <dsp:cNvSpPr/>
      </dsp:nvSpPr>
      <dsp:spPr>
        <a:xfrm rot="5400000">
          <a:off x="3192714" y="2274797"/>
          <a:ext cx="1035525" cy="519059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E" sz="1400" kern="1200" dirty="0"/>
            <a:t>General study characteristics are shown as pie charts and all data related to percent cytokine change are shown as scatter plots depicting individual records with the mean ± standard error of the mean (SEM). Data was analysed using one-sample t-test (with the hypothesised population mean set to zero) or two-way ANOVA, and </a:t>
          </a:r>
          <a:r>
            <a:rPr lang="en-IE" sz="1400" i="1" kern="1200" dirty="0"/>
            <a:t>post-hoc</a:t>
          </a:r>
          <a:r>
            <a:rPr lang="en-IE" sz="1400" kern="1200" dirty="0"/>
            <a:t> Bonferroni testing was applied where appropriate. </a:t>
          </a:r>
        </a:p>
      </dsp:txBody>
      <dsp:txXfrm rot="-5400000">
        <a:off x="1115181" y="4402880"/>
        <a:ext cx="5140041" cy="93442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869550-0B7C-4B33-B0F6-342A7FFE9166}">
      <dsp:nvSpPr>
        <dsp:cNvPr id="0" name=""/>
        <dsp:cNvSpPr/>
      </dsp:nvSpPr>
      <dsp:spPr>
        <a:xfrm>
          <a:off x="0" y="4016480"/>
          <a:ext cx="10515600" cy="878707"/>
        </a:xfrm>
        <a:prstGeom prst="rect">
          <a:avLst/>
        </a:prstGeom>
        <a:solidFill>
          <a:srgbClr val="A8005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000" kern="1200"/>
            <a:t>Evaluating immunomodulatory effects in an </a:t>
          </a:r>
          <a:r>
            <a:rPr lang="en-IE" sz="2000" i="1" kern="1200"/>
            <a:t>in vivo </a:t>
          </a:r>
          <a:r>
            <a:rPr lang="en-IE" sz="2000" kern="1200"/>
            <a:t>model of neuroinflammation</a:t>
          </a:r>
        </a:p>
      </dsp:txBody>
      <dsp:txXfrm>
        <a:off x="0" y="4016480"/>
        <a:ext cx="10515600" cy="878707"/>
      </dsp:txXfrm>
    </dsp:sp>
    <dsp:sp modelId="{FA6DDFC9-0AC1-470A-BBF3-6F8F196E01BC}">
      <dsp:nvSpPr>
        <dsp:cNvPr id="0" name=""/>
        <dsp:cNvSpPr/>
      </dsp:nvSpPr>
      <dsp:spPr>
        <a:xfrm rot="10800000">
          <a:off x="0" y="2678208"/>
          <a:ext cx="10515600" cy="1351452"/>
        </a:xfrm>
        <a:prstGeom prst="upArrowCallout">
          <a:avLst/>
        </a:prstGeom>
        <a:solidFill>
          <a:srgbClr val="A8005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000" kern="1200"/>
            <a:t>Evaluating immunomodulatory effects in an </a:t>
          </a:r>
          <a:r>
            <a:rPr lang="en-IE" sz="2000" i="1" kern="1200"/>
            <a:t>in vitro </a:t>
          </a:r>
          <a:r>
            <a:rPr lang="en-IE" sz="2000" kern="1200"/>
            <a:t>model of neuroinflammation with primary VM cultures</a:t>
          </a:r>
        </a:p>
      </dsp:txBody>
      <dsp:txXfrm rot="10800000">
        <a:off x="0" y="2678208"/>
        <a:ext cx="10515600" cy="878133"/>
      </dsp:txXfrm>
    </dsp:sp>
    <dsp:sp modelId="{38A666EC-E4E2-4748-84E5-099D6EC84267}">
      <dsp:nvSpPr>
        <dsp:cNvPr id="0" name=""/>
        <dsp:cNvSpPr/>
      </dsp:nvSpPr>
      <dsp:spPr>
        <a:xfrm rot="10800000">
          <a:off x="0" y="1339936"/>
          <a:ext cx="10515600" cy="1351452"/>
        </a:xfrm>
        <a:prstGeom prst="upArrowCallout">
          <a:avLst/>
        </a:prstGeom>
        <a:solidFill>
          <a:srgbClr val="A8005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000" kern="1200" dirty="0"/>
            <a:t>Evaluating immunomodulatory effects in an </a:t>
          </a:r>
          <a:r>
            <a:rPr lang="en-IE" sz="2000" i="1" kern="1200" dirty="0"/>
            <a:t>in vitro </a:t>
          </a:r>
          <a:r>
            <a:rPr lang="en-IE" sz="2000" kern="1200" dirty="0"/>
            <a:t>model of neuroinflammation with immortalized neural and glial cell lines</a:t>
          </a:r>
        </a:p>
      </dsp:txBody>
      <dsp:txXfrm rot="10800000">
        <a:off x="0" y="1339936"/>
        <a:ext cx="10515600" cy="878133"/>
      </dsp:txXfrm>
    </dsp:sp>
    <dsp:sp modelId="{D371652D-A0A3-4593-8963-D18D86248E6D}">
      <dsp:nvSpPr>
        <dsp:cNvPr id="0" name=""/>
        <dsp:cNvSpPr/>
      </dsp:nvSpPr>
      <dsp:spPr>
        <a:xfrm rot="10800000">
          <a:off x="0" y="0"/>
          <a:ext cx="10515600" cy="1351452"/>
        </a:xfrm>
        <a:prstGeom prst="upArrowCallout">
          <a:avLst/>
        </a:prstGeom>
        <a:solidFill>
          <a:srgbClr val="A8005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000" i="1" kern="1200" dirty="0"/>
            <a:t>In vivo </a:t>
          </a:r>
          <a:r>
            <a:rPr lang="en-IE" sz="2000" kern="1200" dirty="0"/>
            <a:t>systematic review to evaluate efficacy of HDPs in variety of disease models</a:t>
          </a:r>
        </a:p>
      </dsp:txBody>
      <dsp:txXfrm rot="10800000">
        <a:off x="0" y="0"/>
        <a:ext cx="10515600" cy="87813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103815-38A6-4AD0-BBBA-5F59C03C6D6F}">
      <dsp:nvSpPr>
        <dsp:cNvPr id="0" name=""/>
        <dsp:cNvSpPr/>
      </dsp:nvSpPr>
      <dsp:spPr>
        <a:xfrm>
          <a:off x="0" y="65979"/>
          <a:ext cx="5981700" cy="875160"/>
        </a:xfrm>
        <a:prstGeom prst="roundRect">
          <a:avLst/>
        </a:prstGeom>
        <a:solidFill>
          <a:srgbClr val="A8005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200" kern="1200" dirty="0"/>
            <a:t>Supervisors: Prof. Eilis Dowd and Dr. Declan McKernan</a:t>
          </a:r>
        </a:p>
      </dsp:txBody>
      <dsp:txXfrm>
        <a:off x="42722" y="108701"/>
        <a:ext cx="5896256" cy="789716"/>
      </dsp:txXfrm>
    </dsp:sp>
    <dsp:sp modelId="{5490FE13-FEE0-4255-8B1B-DCC2B29C9B01}">
      <dsp:nvSpPr>
        <dsp:cNvPr id="0" name=""/>
        <dsp:cNvSpPr/>
      </dsp:nvSpPr>
      <dsp:spPr>
        <a:xfrm>
          <a:off x="0" y="1004499"/>
          <a:ext cx="5981700" cy="751674"/>
        </a:xfrm>
        <a:prstGeom prst="roundRect">
          <a:avLst/>
        </a:prstGeom>
        <a:solidFill>
          <a:srgbClr val="A8005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200" kern="1200" dirty="0"/>
            <a:t>NUIG Department of Pharmacology</a:t>
          </a:r>
        </a:p>
      </dsp:txBody>
      <dsp:txXfrm>
        <a:off x="36694" y="1041193"/>
        <a:ext cx="5908312" cy="678286"/>
      </dsp:txXfrm>
    </dsp:sp>
    <dsp:sp modelId="{587664E5-B381-4D74-9055-3EBB3199455F}">
      <dsp:nvSpPr>
        <dsp:cNvPr id="0" name=""/>
        <dsp:cNvSpPr/>
      </dsp:nvSpPr>
      <dsp:spPr>
        <a:xfrm>
          <a:off x="0" y="1756174"/>
          <a:ext cx="5981700" cy="842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9919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E" sz="1700" kern="1200"/>
            <a:t>Dowd group: Giulia, Tommy, Sarah, Saoirse, Robyn, and Aonghus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E" sz="1700" kern="1200"/>
            <a:t>Safety and technical staff </a:t>
          </a:r>
        </a:p>
      </dsp:txBody>
      <dsp:txXfrm>
        <a:off x="0" y="1756174"/>
        <a:ext cx="5981700" cy="842490"/>
      </dsp:txXfrm>
    </dsp:sp>
    <dsp:sp modelId="{9D116617-E8D2-474B-B681-E8FB3053D4BA}">
      <dsp:nvSpPr>
        <dsp:cNvPr id="0" name=""/>
        <dsp:cNvSpPr/>
      </dsp:nvSpPr>
      <dsp:spPr>
        <a:xfrm>
          <a:off x="0" y="2598664"/>
          <a:ext cx="5981700" cy="740884"/>
        </a:xfrm>
        <a:prstGeom prst="roundRect">
          <a:avLst/>
        </a:prstGeom>
        <a:solidFill>
          <a:srgbClr val="A8005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200" kern="1200" dirty="0"/>
            <a:t>Collaborators </a:t>
          </a:r>
          <a:r>
            <a:rPr lang="en-IE" sz="2200" kern="1200"/>
            <a:t>in NUIG Parasitology</a:t>
          </a:r>
          <a:endParaRPr lang="en-IE" sz="2200" kern="1200" dirty="0"/>
        </a:p>
      </dsp:txBody>
      <dsp:txXfrm>
        <a:off x="36167" y="2634831"/>
        <a:ext cx="5909366" cy="668550"/>
      </dsp:txXfrm>
    </dsp:sp>
    <dsp:sp modelId="{7482B95E-C7F5-4E50-9F01-3BEAE535AE62}">
      <dsp:nvSpPr>
        <dsp:cNvPr id="0" name=""/>
        <dsp:cNvSpPr/>
      </dsp:nvSpPr>
      <dsp:spPr>
        <a:xfrm>
          <a:off x="0" y="3339548"/>
          <a:ext cx="5981700" cy="364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9919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E" sz="1700" kern="1200"/>
            <a:t>John Dalton, Sheila Donelly, and Richard Lalor</a:t>
          </a:r>
        </a:p>
      </dsp:txBody>
      <dsp:txXfrm>
        <a:off x="0" y="3339548"/>
        <a:ext cx="5981700" cy="364320"/>
      </dsp:txXfrm>
    </dsp:sp>
    <dsp:sp modelId="{EF816294-C9DB-42A3-A4B7-738901BBE8A7}">
      <dsp:nvSpPr>
        <dsp:cNvPr id="0" name=""/>
        <dsp:cNvSpPr/>
      </dsp:nvSpPr>
      <dsp:spPr>
        <a:xfrm>
          <a:off x="0" y="3703868"/>
          <a:ext cx="5981700" cy="731187"/>
        </a:xfrm>
        <a:prstGeom prst="roundRect">
          <a:avLst/>
        </a:prstGeom>
        <a:solidFill>
          <a:srgbClr val="A8005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200" kern="1200" dirty="0"/>
            <a:t>Funding </a:t>
          </a:r>
        </a:p>
      </dsp:txBody>
      <dsp:txXfrm>
        <a:off x="35694" y="3739562"/>
        <a:ext cx="5910312" cy="659799"/>
      </dsp:txXfrm>
    </dsp:sp>
    <dsp:sp modelId="{F8859A21-8A06-4F33-A397-8E210AF09E0B}">
      <dsp:nvSpPr>
        <dsp:cNvPr id="0" name=""/>
        <dsp:cNvSpPr/>
      </dsp:nvSpPr>
      <dsp:spPr>
        <a:xfrm>
          <a:off x="0" y="4435055"/>
          <a:ext cx="5981700" cy="842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9919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E" sz="1700" kern="1200" dirty="0"/>
            <a:t>Tony &amp; </a:t>
          </a:r>
          <a:r>
            <a:rPr lang="en-IE" sz="1700" kern="1200" dirty="0" err="1"/>
            <a:t>Peigí</a:t>
          </a:r>
          <a:r>
            <a:rPr lang="en-IE" sz="1700" kern="1200" dirty="0"/>
            <a:t> O’Donoghue Parkinson’s Disease Research Award 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IE" sz="1700" kern="1200" dirty="0"/>
            <a:t>Galway University Foundation</a:t>
          </a:r>
        </a:p>
      </dsp:txBody>
      <dsp:txXfrm>
        <a:off x="0" y="4435055"/>
        <a:ext cx="5981700" cy="8424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diagrams.loki3.com/VaryingWidthList">
  <dgm:title val="Varying Width List"/>
  <dgm:desc val="Use for emphasizing items of different weights.  Good for large amounts of Level 1 text.  The width of each shape is independently determined based on its text."/>
  <dgm:catLst>
    <dgm:cat type="list" pri="4160"/>
    <dgm:cat type="officeonline" pri="5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text" val="20"/>
      <dgm:constr type="h" for="ch" forName="text" refType="h"/>
      <dgm:constr type="primFontSz" for="ch" forName="text" op="equ" val="65"/>
      <dgm:constr type="h" for="ch" forName="space" refType="h" fact="0.05"/>
    </dgm:constrLst>
    <dgm:forEach name="Name1" axis="ch" ptType="node">
      <dgm:layoutNode name="text" styleLbl="node1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tMarg" refType="primFontSz" fact="0.2"/>
          <dgm:constr type="bMarg" refType="primFontSz" fact="0.2"/>
          <dgm:constr type="lMarg" refType="primFontSz" fact="0.2"/>
          <dgm:constr type="rMarg" refType="primFontSz" fact="0.2"/>
        </dgm:constrLst>
        <dgm:ruleLst>
          <dgm:rule type="w" val="INF" fact="NaN" max="NaN"/>
          <dgm:rule type="primFontSz" val="5" fact="NaN" max="NaN"/>
        </dgm:ruleLst>
      </dgm:layoutNode>
      <dgm:choose name="Name2">
        <dgm:if name="Name3" axis="par ch" ptType="doc node" func="cnt" op="gte" val="2">
          <dgm:forEach name="Name4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if>
        <dgm:else name="Name5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0963D8-5891-43B9-BA4F-3A71D80E0E1B}" type="datetimeFigureOut">
              <a:rPr lang="en-IE" smtClean="0"/>
              <a:t>17/10/2025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0E82A1-A2AC-4824-A62A-CB124C78572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378673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E82A1-A2AC-4824-A62A-CB124C785721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06676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I know this may seem a bit beyond the scope of NECTAR but my PhD is investigating these peptides for use in neuroinflammation in PD</a:t>
            </a:r>
          </a:p>
          <a:p>
            <a:endParaRPr lang="en-IE" dirty="0"/>
          </a:p>
          <a:p>
            <a:r>
              <a:rPr lang="en-IE" dirty="0"/>
              <a:t>Understanding the mechanisms and models that these peptides are effective in sets up the rationale for my work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E82A1-A2AC-4824-A62A-CB124C785721}" type="slidenum">
              <a:rPr lang="en-IE" smtClean="0"/>
              <a:t>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828596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As you can see there are a lot of results!</a:t>
            </a:r>
          </a:p>
          <a:p>
            <a:endParaRPr lang="en-IE" dirty="0"/>
          </a:p>
          <a:p>
            <a:r>
              <a:rPr lang="en-IE" dirty="0"/>
              <a:t>I have the cell type, inflammatory stimulus, helminth species, HDP, incubation timeframe, and measure method for each study</a:t>
            </a:r>
          </a:p>
          <a:p>
            <a:endParaRPr lang="en-IE" dirty="0"/>
          </a:p>
          <a:p>
            <a:r>
              <a:rPr lang="en-IE" dirty="0"/>
              <a:t>I calculated the percent change in each cytokine measured to see how these HDPs impacted inflammatory cytokine </a:t>
            </a:r>
            <a:r>
              <a:rPr lang="en-IE" dirty="0" err="1"/>
              <a:t>signaling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E82A1-A2AC-4824-A62A-CB124C785721}" type="slidenum">
              <a:rPr lang="en-IE" smtClean="0"/>
              <a:t>6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944497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Mostly macrophages and PBMCs</a:t>
            </a:r>
          </a:p>
          <a:p>
            <a:r>
              <a:rPr lang="en-IE" dirty="0"/>
              <a:t>Overall sig decrease in </a:t>
            </a:r>
            <a:r>
              <a:rPr lang="en-IE" dirty="0" err="1"/>
              <a:t>proinflam</a:t>
            </a:r>
            <a:r>
              <a:rPr lang="en-IE" dirty="0"/>
              <a:t> cytokines and increase in anti-</a:t>
            </a:r>
            <a:r>
              <a:rPr lang="en-IE" dirty="0" err="1"/>
              <a:t>inflam</a:t>
            </a:r>
            <a:r>
              <a:rPr lang="en-IE" dirty="0"/>
              <a:t> cytokines</a:t>
            </a:r>
          </a:p>
          <a:p>
            <a:r>
              <a:rPr lang="en-IE" dirty="0" err="1"/>
              <a:t>Inflam</a:t>
            </a:r>
            <a:r>
              <a:rPr lang="en-IE" dirty="0"/>
              <a:t> stimulus didn’t seem to make a difference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E82A1-A2AC-4824-A62A-CB124C785721}" type="slidenum">
              <a:rPr lang="en-IE" smtClean="0"/>
              <a:t>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129043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LPS acts at TLR4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E82A1-A2AC-4824-A62A-CB124C785721}" type="slidenum">
              <a:rPr lang="en-IE" smtClean="0"/>
              <a:t>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405560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This is what my PhD is looking into</a:t>
            </a:r>
          </a:p>
          <a:p>
            <a:r>
              <a:rPr lang="en-IE" dirty="0"/>
              <a:t>In progress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E82A1-A2AC-4824-A62A-CB124C785721}" type="slidenum">
              <a:rPr lang="en-IE" smtClean="0"/>
              <a:t>9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191016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E82A1-A2AC-4824-A62A-CB124C785721}" type="slidenum">
              <a:rPr lang="en-IE" smtClean="0"/>
              <a:t>10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653386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9393A-6F76-4562-04BB-9BD7187627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8228EF-470D-F71F-C10F-65F2DE234B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5219F-1022-4B9C-87A6-AA16F8103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85302-43E3-4657-A018-57BF550DC913}" type="datetimeFigureOut">
              <a:rPr lang="en-IE" smtClean="0"/>
              <a:t>17/10/2025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8D8ED9-0B51-B962-4D04-67CAE273D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478C99-C0E1-E884-D3FF-9CF3351BC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54E96-8316-4822-A4BC-316208098AF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0913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77CE2-898D-4CAA-3B39-A8AA48DE8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1ED5BB-DAFD-2E9D-F0B1-BE312260C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16E4E7-C6EA-2C13-D961-2A87C17CF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85302-43E3-4657-A018-57BF550DC913}" type="datetimeFigureOut">
              <a:rPr lang="en-IE" smtClean="0"/>
              <a:t>17/10/2025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0D51F0-3ED7-43CD-0524-84C845D19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95BE55-F8F2-C158-48E1-A62C145F3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54E96-8316-4822-A4BC-316208098AF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02317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8C76D0-A256-7912-6331-B64E90E8C2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DFAB57-A6FE-521F-D442-9A61815CB0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83D174-BBB2-4856-A303-FC9E3A1E13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85302-43E3-4657-A018-57BF550DC913}" type="datetimeFigureOut">
              <a:rPr lang="en-IE" smtClean="0"/>
              <a:t>17/10/2025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FCBFA3-ECD4-35CD-9BB8-4882BAA3A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79E70A-12BB-D7C8-C747-AA369A9DD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54E96-8316-4822-A4BC-316208098AF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4110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F29EC-1A1D-14F3-0BFF-D82A706B2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8150C1-5D84-270F-574A-D955FE4CE9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7C09D3-8C8D-72F8-8291-1C38F6E47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85302-43E3-4657-A018-57BF550DC913}" type="datetimeFigureOut">
              <a:rPr lang="en-IE" smtClean="0"/>
              <a:t>17/10/2025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81501C-0F50-9ECB-24BA-B72A63C60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FBFEA2-5138-8D4E-0C1A-3A0133D16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54E96-8316-4822-A4BC-316208098AF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91143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722A3-3285-86F2-1501-4FA75D4DB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3B1BDB-D905-69C5-1F76-E10F2599A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43C22A-08BE-E3F6-30C2-FB1A69DFB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85302-43E3-4657-A018-57BF550DC913}" type="datetimeFigureOut">
              <a:rPr lang="en-IE" smtClean="0"/>
              <a:t>17/10/2025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2A94F8-B994-68C0-939F-A0B77305E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FBCF09-FC9B-8CEE-E27A-C661F1788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54E96-8316-4822-A4BC-316208098AF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81821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7B1210-D312-49E1-6AD0-A1F39FDE8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9EFD31-7313-4A9B-C683-DEE7334831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488E73-2C29-F63E-6C5C-9C2448E6DA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9846C8-BC57-0A9F-4DD0-942964EF8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85302-43E3-4657-A018-57BF550DC913}" type="datetimeFigureOut">
              <a:rPr lang="en-IE" smtClean="0"/>
              <a:t>17/10/2025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611B20-797E-E606-5E40-15AA2CA5F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D90847-90E8-3323-E9E5-CB22BF60A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54E96-8316-4822-A4BC-316208098AF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61964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ED853-4A75-21BA-6F52-E13CBE2C6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5DDB30-FC46-8BF9-D997-B541DE1B3A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657B30-5D1E-08D5-D2AD-A4693A281E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A8460E-3514-6B5E-419E-60C48EBE6E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AE4BA1E-586B-DBFF-8CC3-DE286BF85A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9CF23E9-E870-0E25-253E-9DA8022AC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85302-43E3-4657-A018-57BF550DC913}" type="datetimeFigureOut">
              <a:rPr lang="en-IE" smtClean="0"/>
              <a:t>17/10/2025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446A287-F129-2FAC-9826-FC7AD48AB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813E25-93C7-0F10-4658-FEA5CFE10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54E96-8316-4822-A4BC-316208098AF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1745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F9EDC-5937-D919-93B0-74B1F57A2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C3ACED-0661-5B30-5FA4-0E36AEF17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85302-43E3-4657-A018-57BF550DC913}" type="datetimeFigureOut">
              <a:rPr lang="en-IE" smtClean="0"/>
              <a:t>17/10/2025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6185F9-B76C-D60A-7B6F-B686D1F61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5553D9-78F4-71E2-561A-010AD82CE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54E96-8316-4822-A4BC-316208098AF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86512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4E9168-6472-0D19-A0BD-AF947C077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85302-43E3-4657-A018-57BF550DC913}" type="datetimeFigureOut">
              <a:rPr lang="en-IE" smtClean="0"/>
              <a:t>17/10/2025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49EC9F-51B5-9AEB-4086-559CE787B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9D3FA4-12A9-1DE3-A3D0-A951B8CBD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54E96-8316-4822-A4BC-316208098AF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76513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CA3E6-26AA-C20A-1E94-BB7C57B09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C63EEB-5658-7FBD-E450-E4AE70EC8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EC93FA-CDDE-5BDF-2FB9-99EC6E8E73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E504F1-0543-DDFF-5752-30A88A45B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85302-43E3-4657-A018-57BF550DC913}" type="datetimeFigureOut">
              <a:rPr lang="en-IE" smtClean="0"/>
              <a:t>17/10/2025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978378-93CC-C233-BE5B-4827295C8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4244F9-CEB0-62D3-2BAB-D0541739D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54E96-8316-4822-A4BC-316208098AF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40657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9F473-F9A2-CD14-0F75-433DA0B5D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7C265B8-A426-2699-56A2-2C5F3B46D8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52206A-DB1F-81F8-7F5F-C92B68B0C3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B773B6-69B9-AA90-4037-2FDF2E93D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85302-43E3-4657-A018-57BF550DC913}" type="datetimeFigureOut">
              <a:rPr lang="en-IE" smtClean="0"/>
              <a:t>17/10/2025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C958CD-A8B5-B8B4-F750-4E6E90F10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ED4637-506A-D495-6DA2-1BB8BCC05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54E96-8316-4822-A4BC-316208098AF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79057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9A462D-34A9-708D-18A3-B3A06CAD8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C6915D-0351-FB62-7E77-1E96772A7A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8FFFCE-15CA-AFA1-16FF-A4D2D48C5F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6D85302-43E3-4657-A018-57BF550DC913}" type="datetimeFigureOut">
              <a:rPr lang="en-IE" smtClean="0"/>
              <a:t>17/10/2025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4AAE3D-A3BE-9879-1E51-5D984731D6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D68404-3761-CA6C-5401-96346C1E86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354E96-8316-4822-A4BC-316208098AF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0560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10" Type="http://schemas.openxmlformats.org/officeDocument/2006/relationships/image" Target="../media/image1.png"/><Relationship Id="rId4" Type="http://schemas.openxmlformats.org/officeDocument/2006/relationships/diagramLayout" Target="../diagrams/layout6.xml"/><Relationship Id="rId9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doi.org/10.1101/2025.08.01.668098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6.svg"/><Relationship Id="rId4" Type="http://schemas.openxmlformats.org/officeDocument/2006/relationships/diagramData" Target="../diagrams/data1.xml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e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6.emf"/><Relationship Id="rId4" Type="http://schemas.openxmlformats.org/officeDocument/2006/relationships/image" Target="../media/image13.emf"/><Relationship Id="rId9" Type="http://schemas.openxmlformats.org/officeDocument/2006/relationships/oleObject" Target="../embeddings/oleObject4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630C3D7-B9B4-EB1A-CAD8-D0000DA60883}"/>
              </a:ext>
            </a:extLst>
          </p:cNvPr>
          <p:cNvSpPr/>
          <p:nvPr/>
        </p:nvSpPr>
        <p:spPr>
          <a:xfrm>
            <a:off x="0" y="4732934"/>
            <a:ext cx="12192000" cy="2125065"/>
          </a:xfrm>
          <a:prstGeom prst="rect">
            <a:avLst/>
          </a:prstGeom>
          <a:solidFill>
            <a:srgbClr val="A80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D60E51-ECA3-4F46-32E0-E5EB050B6C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7143" y="683243"/>
            <a:ext cx="10179235" cy="351842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IE" sz="5500" b="1" dirty="0">
                <a:solidFill>
                  <a:srgbClr val="A80050"/>
                </a:solidFill>
              </a:rPr>
              <a:t>The immune-modulatory potential of helminth-derived proteins: A systematic review in cellular models of inflammation</a:t>
            </a:r>
            <a:endParaRPr lang="en-US" sz="5500" b="1" kern="1200" dirty="0">
              <a:solidFill>
                <a:srgbClr val="A8005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B6A232-793E-81A9-7239-3BAF9748ED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4732934"/>
            <a:ext cx="12133522" cy="212506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0" algn="l">
              <a:spcBef>
                <a:spcPts val="0"/>
              </a:spcBef>
              <a:defRPr/>
            </a:pPr>
            <a:r>
              <a:rPr kumimoji="0" lang="en-US" sz="2000" b="0" i="0" u="none" strike="noStrike" cap="none" spc="0" normalizeH="0" baseline="30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1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Sienna Stucke,</a:t>
            </a:r>
            <a:r>
              <a:rPr kumimoji="0" lang="en-US" sz="2000" b="0" i="0" u="none" strike="noStrike" cap="none" spc="0" normalizeH="0" baseline="30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1 </a:t>
            </a:r>
            <a:r>
              <a:rPr kumimoji="0" lang="en-US" sz="2000" b="0" i="0" u="none" strike="noStrike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Aonghus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Feeney, </a:t>
            </a:r>
            <a:r>
              <a:rPr kumimoji="0" lang="en-US" sz="2000" b="0" i="0" u="none" strike="noStrike" cap="none" spc="0" normalizeH="0" baseline="30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2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Richard Lalor, </a:t>
            </a:r>
            <a:r>
              <a:rPr kumimoji="0" lang="en-US" sz="2000" b="0" i="0" u="none" strike="noStrike" cap="none" spc="0" normalizeH="0" baseline="30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2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Sheila Donnelly, </a:t>
            </a:r>
            <a:r>
              <a:rPr kumimoji="0" lang="en-US" sz="2000" b="0" i="0" u="none" strike="noStrike" cap="none" spc="0" normalizeH="0" baseline="30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2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John Pius Dalton, </a:t>
            </a:r>
            <a:r>
              <a:rPr kumimoji="0" lang="en-US" sz="2000" b="0" i="0" u="none" strike="noStrike" cap="none" spc="0" normalizeH="0" baseline="30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1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Declan McKernan, </a:t>
            </a:r>
            <a:r>
              <a:rPr kumimoji="0" lang="en-US" sz="2000" b="0" i="0" u="none" strike="noStrike" cap="none" spc="0" normalizeH="0" baseline="30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1</a:t>
            </a:r>
            <a:r>
              <a:rPr kumimoji="0" lang="en-US" sz="2000" b="0" i="0" u="none" strike="noStrike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Eilís Dowd</a:t>
            </a:r>
            <a:endParaRPr kumimoji="0" lang="en-US" sz="18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  <a:p>
            <a:pPr marR="0" lvl="0" algn="l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400" b="0" i="0" u="none" strike="noStrike" cap="none" spc="0" normalizeH="0" baseline="30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1</a:t>
            </a:r>
            <a:r>
              <a:rPr kumimoji="0" lang="en-US" sz="1400" b="0" i="0" u="none" strike="noStrike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Discipline of Pharmacology and Therapeutics, University of Galway</a:t>
            </a:r>
          </a:p>
          <a:p>
            <a:pPr marR="0" lvl="0" algn="l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400" b="0" i="0" u="none" strike="noStrike" cap="none" spc="0" normalizeH="0" baseline="30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2</a:t>
            </a:r>
            <a:r>
              <a:rPr kumimoji="0" lang="en-US" sz="1400" b="0" i="0" u="none" strike="noStrike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Molecular Parasitology Laboratory, Centre for One Health, Ryan Institute, School of Natural Sciences, University of Galway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bg1"/>
              </a:solidFill>
            </a:endParaRPr>
          </a:p>
        </p:txBody>
      </p:sp>
      <p:pic>
        <p:nvPicPr>
          <p:cNvPr id="26" name="Picture 4" descr="University of Galway - Wikipedia">
            <a:extLst>
              <a:ext uri="{FF2B5EF4-FFF2-40B4-BE49-F238E27FC236}">
                <a16:creationId xmlns:a16="http://schemas.microsoft.com/office/drawing/2014/main" id="{456C590B-45EA-8BB4-5453-5C1F8C9649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4480" y="5795466"/>
            <a:ext cx="2163727" cy="1043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University of Galway - Wikipedia">
            <a:extLst>
              <a:ext uri="{FF2B5EF4-FFF2-40B4-BE49-F238E27FC236}">
                <a16:creationId xmlns:a16="http://schemas.microsoft.com/office/drawing/2014/main" id="{EC15BE56-DEC1-C3A2-5F9A-20A276FD5B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2466" y="33131044"/>
            <a:ext cx="2658505" cy="1282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Graphic 5" descr="Worm outline">
            <a:extLst>
              <a:ext uri="{FF2B5EF4-FFF2-40B4-BE49-F238E27FC236}">
                <a16:creationId xmlns:a16="http://schemas.microsoft.com/office/drawing/2014/main" id="{B9D68414-00F5-79FB-A469-87F213EBB2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294224">
            <a:off x="9464696" y="81234"/>
            <a:ext cx="700918" cy="700918"/>
          </a:xfrm>
          <a:prstGeom prst="rect">
            <a:avLst/>
          </a:prstGeom>
        </p:spPr>
      </p:pic>
      <p:pic>
        <p:nvPicPr>
          <p:cNvPr id="7" name="Graphic 6" descr="Worm outline">
            <a:extLst>
              <a:ext uri="{FF2B5EF4-FFF2-40B4-BE49-F238E27FC236}">
                <a16:creationId xmlns:a16="http://schemas.microsoft.com/office/drawing/2014/main" id="{5DC76C39-4185-210E-F904-24DB59277D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8048971">
            <a:off x="207363" y="461134"/>
            <a:ext cx="700918" cy="700918"/>
          </a:xfrm>
          <a:prstGeom prst="rect">
            <a:avLst/>
          </a:prstGeom>
        </p:spPr>
      </p:pic>
      <p:pic>
        <p:nvPicPr>
          <p:cNvPr id="8" name="Graphic 7" descr="Worm outline">
            <a:extLst>
              <a:ext uri="{FF2B5EF4-FFF2-40B4-BE49-F238E27FC236}">
                <a16:creationId xmlns:a16="http://schemas.microsoft.com/office/drawing/2014/main" id="{44BFDF74-AC96-D811-E394-1AB6FF9AFE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3721213">
            <a:off x="11367624" y="1935541"/>
            <a:ext cx="700918" cy="700918"/>
          </a:xfrm>
          <a:prstGeom prst="rect">
            <a:avLst/>
          </a:prstGeom>
        </p:spPr>
      </p:pic>
      <p:pic>
        <p:nvPicPr>
          <p:cNvPr id="9" name="Graphic 8" descr="Worm outline">
            <a:extLst>
              <a:ext uri="{FF2B5EF4-FFF2-40B4-BE49-F238E27FC236}">
                <a16:creationId xmlns:a16="http://schemas.microsoft.com/office/drawing/2014/main" id="{0D16B0EA-D8C9-58AB-E8F3-1D08422879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256481">
            <a:off x="245579" y="3536079"/>
            <a:ext cx="700918" cy="700918"/>
          </a:xfrm>
          <a:prstGeom prst="rect">
            <a:avLst/>
          </a:prstGeom>
        </p:spPr>
      </p:pic>
      <p:pic>
        <p:nvPicPr>
          <p:cNvPr id="10" name="Graphic 9" descr="Worm outline">
            <a:extLst>
              <a:ext uri="{FF2B5EF4-FFF2-40B4-BE49-F238E27FC236}">
                <a16:creationId xmlns:a16="http://schemas.microsoft.com/office/drawing/2014/main" id="{884E679E-38BC-B195-DD1B-2277DB8EA0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193531">
            <a:off x="3752852" y="112457"/>
            <a:ext cx="700918" cy="700918"/>
          </a:xfrm>
          <a:prstGeom prst="rect">
            <a:avLst/>
          </a:prstGeom>
        </p:spPr>
      </p:pic>
      <p:pic>
        <p:nvPicPr>
          <p:cNvPr id="11" name="Graphic 10" descr="Worm outline">
            <a:extLst>
              <a:ext uri="{FF2B5EF4-FFF2-40B4-BE49-F238E27FC236}">
                <a16:creationId xmlns:a16="http://schemas.microsoft.com/office/drawing/2014/main" id="{A01BB029-92DD-5848-9A0A-CE7074309F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39001" y="4197365"/>
            <a:ext cx="700918" cy="700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9591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05D844-0475-71C1-9BF2-C5B652056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r>
              <a:rPr lang="en-IE" b="1" dirty="0">
                <a:solidFill>
                  <a:srgbClr val="A80050"/>
                </a:solidFill>
              </a:rPr>
              <a:t>Acknowledgements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32358C5-FF91-7EBF-904D-383003F311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0580305"/>
              </p:ext>
            </p:extLst>
          </p:nvPr>
        </p:nvGraphicFramePr>
        <p:xfrm>
          <a:off x="419101" y="1187052"/>
          <a:ext cx="5981700" cy="5343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3E582837-F86D-7D34-1118-3FB5DC48732A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30417" b="6944"/>
          <a:stretch>
            <a:fillRect/>
          </a:stretch>
        </p:blipFill>
        <p:spPr>
          <a:xfrm>
            <a:off x="9244011" y="1195784"/>
            <a:ext cx="2641424" cy="2952752"/>
          </a:xfrm>
          <a:prstGeom prst="rect">
            <a:avLst/>
          </a:prstGeom>
        </p:spPr>
      </p:pic>
      <p:pic>
        <p:nvPicPr>
          <p:cNvPr id="7" name="Picture 6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33FB6E05-DF5A-32BE-DFE9-764708E016A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346031" y="1564878"/>
            <a:ext cx="2952750" cy="221456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0A419CE-2887-65BB-5EEE-BE204D54B3B9}"/>
              </a:ext>
            </a:extLst>
          </p:cNvPr>
          <p:cNvSpPr txBox="1"/>
          <p:nvPr/>
        </p:nvSpPr>
        <p:spPr>
          <a:xfrm>
            <a:off x="7296149" y="4956453"/>
            <a:ext cx="46815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6000" b="1" dirty="0">
                <a:latin typeface="Modern Love Grunge" panose="04070805081005020601" pitchFamily="82" charset="0"/>
              </a:rPr>
              <a:t>Thank you!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517FA10-9F48-5C9E-5CE3-5CA93D63F024}"/>
              </a:ext>
            </a:extLst>
          </p:cNvPr>
          <p:cNvSpPr/>
          <p:nvPr/>
        </p:nvSpPr>
        <p:spPr>
          <a:xfrm>
            <a:off x="0" y="6422547"/>
            <a:ext cx="12192000" cy="446566"/>
          </a:xfrm>
          <a:prstGeom prst="rect">
            <a:avLst/>
          </a:prstGeom>
          <a:solidFill>
            <a:srgbClr val="A80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10" name="Picture 4" descr="University of Galway - Wikipedia">
            <a:extLst>
              <a:ext uri="{FF2B5EF4-FFF2-40B4-BE49-F238E27FC236}">
                <a16:creationId xmlns:a16="http://schemas.microsoft.com/office/drawing/2014/main" id="{0791FA61-E03B-9518-D4EF-9436CDDA60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2285" y="6423361"/>
            <a:ext cx="876301" cy="422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7273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05ED15-FB83-4B5B-BDF8-BE5A758EF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r>
              <a:rPr lang="en-IE" b="1" dirty="0">
                <a:solidFill>
                  <a:srgbClr val="A80050"/>
                </a:solidFill>
              </a:rPr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DABA89-6BEF-2CB0-6AED-E10C320FA2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074" y="1092200"/>
            <a:ext cx="7486651" cy="5670550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IE" dirty="0"/>
              <a:t>Yeshi, Karma &amp; Ruscher, Roland &amp; Loukas, Alex &amp; Wangchuk, </a:t>
            </a:r>
            <a:r>
              <a:rPr lang="en-IE" dirty="0" err="1"/>
              <a:t>Phurpa</a:t>
            </a:r>
            <a:r>
              <a:rPr lang="en-IE" dirty="0"/>
              <a:t>. (2022). Immunomodulatory and biological properties of helminth-derived small molecules: Potential applications in diagnostics and therapeutics. 10.3389/fpara.2022.984152. </a:t>
            </a:r>
          </a:p>
          <a:p>
            <a:pPr marL="514350" indent="-514350">
              <a:buFont typeface="+mj-lt"/>
              <a:buAutoNum type="arabicPeriod"/>
            </a:pPr>
            <a:r>
              <a:rPr lang="en-IE" dirty="0" err="1"/>
              <a:t>Maizels</a:t>
            </a:r>
            <a:r>
              <a:rPr lang="en-IE" dirty="0"/>
              <a:t>, R. M., Smits, H. H. &amp; McSorley, H. J. Modulation of Host Immunity by Helminths: The Expanding Repertoire of Parasite Effector Molecules. </a:t>
            </a:r>
            <a:r>
              <a:rPr lang="en-IE" i="1" dirty="0"/>
              <a:t>Immunity</a:t>
            </a:r>
            <a:r>
              <a:rPr lang="en-IE" dirty="0"/>
              <a:t> </a:t>
            </a:r>
            <a:r>
              <a:rPr lang="en-IE" b="1" dirty="0"/>
              <a:t>49</a:t>
            </a:r>
            <a:r>
              <a:rPr lang="en-IE" dirty="0"/>
              <a:t>, 801-818, doi:10.1016/j.immuni.2018.10.016 (2018).</a:t>
            </a:r>
          </a:p>
          <a:p>
            <a:pPr marL="514350" indent="-514350">
              <a:buFont typeface="+mj-lt"/>
              <a:buAutoNum type="arabicPeriod"/>
            </a:pPr>
            <a:r>
              <a:rPr lang="en-IE" dirty="0"/>
              <a:t>Smallwood, T. B.</a:t>
            </a:r>
            <a:r>
              <a:rPr lang="en-IE" i="1" dirty="0"/>
              <a:t> et al.</a:t>
            </a:r>
            <a:r>
              <a:rPr lang="en-IE" dirty="0"/>
              <a:t> Synthetic hookworm-derived peptides are potent modulators of primary human immune cell function that protect against experimental colitis in vivo. </a:t>
            </a:r>
            <a:r>
              <a:rPr lang="en-IE" i="1" dirty="0"/>
              <a:t>J </a:t>
            </a:r>
            <a:r>
              <a:rPr lang="en-IE" i="1" dirty="0" err="1"/>
              <a:t>Biol</a:t>
            </a:r>
            <a:r>
              <a:rPr lang="en-IE" i="1" dirty="0"/>
              <a:t> Chem</a:t>
            </a:r>
            <a:r>
              <a:rPr lang="en-IE" dirty="0"/>
              <a:t> </a:t>
            </a:r>
            <a:r>
              <a:rPr lang="en-IE" b="1" dirty="0"/>
              <a:t>297</a:t>
            </a:r>
            <a:r>
              <a:rPr lang="en-IE" dirty="0"/>
              <a:t>, 100834, doi:10.1016/j.jbc.2021.100834 (2021).</a:t>
            </a:r>
          </a:p>
          <a:p>
            <a:pPr marL="514350" indent="-514350">
              <a:buFont typeface="+mj-lt"/>
              <a:buAutoNum type="arabicPeriod"/>
            </a:pPr>
            <a:r>
              <a:rPr lang="en-IE" dirty="0" err="1"/>
              <a:t>Versini</a:t>
            </a:r>
            <a:r>
              <a:rPr lang="en-IE" dirty="0"/>
              <a:t>, M.</a:t>
            </a:r>
            <a:r>
              <a:rPr lang="en-IE" i="1" dirty="0"/>
              <a:t> et al.</a:t>
            </a:r>
            <a:r>
              <a:rPr lang="en-IE" dirty="0"/>
              <a:t> </a:t>
            </a:r>
            <a:r>
              <a:rPr lang="en-IE" dirty="0" err="1"/>
              <a:t>Unraveling</a:t>
            </a:r>
            <a:r>
              <a:rPr lang="en-IE" dirty="0"/>
              <a:t> the Hygiene Hypothesis of </a:t>
            </a:r>
            <a:r>
              <a:rPr lang="en-IE" dirty="0" err="1"/>
              <a:t>helminthes</a:t>
            </a:r>
            <a:r>
              <a:rPr lang="en-IE" dirty="0"/>
              <a:t> and autoimmunity: origins, pathophysiology, and clinical applications. </a:t>
            </a:r>
            <a:r>
              <a:rPr lang="en-IE" i="1" dirty="0"/>
              <a:t>BMC Med</a:t>
            </a:r>
            <a:r>
              <a:rPr lang="en-IE" dirty="0"/>
              <a:t> </a:t>
            </a:r>
            <a:r>
              <a:rPr lang="en-IE" b="1" dirty="0"/>
              <a:t>13</a:t>
            </a:r>
            <a:r>
              <a:rPr lang="en-IE" dirty="0"/>
              <a:t>, 81, doi:10.1186/s12916-015-0306-7 (2015).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Nguyen LTN, Nguyen HD, Kim YJ, Nguyen TT, Lai TT, Lee YK, Ma HI, Kim YE. Role of NLRP3 Inflammasome in Parkinson's Disease and Therapeutic Considerations. J Parkinsons Dis. 2022;12(7):2117-2133. </a:t>
            </a:r>
            <a:r>
              <a:rPr lang="en-US" dirty="0" err="1"/>
              <a:t>doi</a:t>
            </a:r>
            <a:r>
              <a:rPr lang="en-US" dirty="0"/>
              <a:t>: 10.3233/JPD-223290. PMID: 35988226; PMCID: PMC9661339.</a:t>
            </a:r>
          </a:p>
          <a:p>
            <a:pPr marL="514350" indent="-514350">
              <a:buFont typeface="+mj-lt"/>
              <a:buAutoNum type="arabicPeriod"/>
            </a:pPr>
            <a:r>
              <a:rPr lang="en-IE" dirty="0"/>
              <a:t>Lalor R, Tanaka A, Shiels J, Dixit A, Hoadley S, </a:t>
            </a:r>
            <a:r>
              <a:rPr lang="en-IE" dirty="0" err="1"/>
              <a:t>Dufourd</a:t>
            </a:r>
            <a:r>
              <a:rPr lang="en-IE" dirty="0"/>
              <a:t> E, Hamon S, To J, Taggart CC, Weldon S, O'Brien B, Greer J, Dalton JP, Donnelly S. An immunoregulatory amphipathic peptide derived from Fasciola hepatica helminth </a:t>
            </a:r>
            <a:r>
              <a:rPr lang="en-IE" dirty="0" err="1"/>
              <a:t>defense</a:t>
            </a:r>
            <a:r>
              <a:rPr lang="en-IE" dirty="0"/>
              <a:t> molecule (FhHDM-1.C2) exhibits potent biotherapeutic activity in a murine model of multiple sclerosis. FASEB J. 2025 Feb 28;39(4):e70380. </a:t>
            </a:r>
            <a:r>
              <a:rPr lang="en-IE" dirty="0" err="1"/>
              <a:t>doi</a:t>
            </a:r>
            <a:r>
              <a:rPr lang="en-IE" dirty="0"/>
              <a:t>: 10.1096/fj.202400793RR. PMID: 39950309; PMCID: PMC11826375.</a:t>
            </a:r>
          </a:p>
          <a:p>
            <a:pPr marL="514350" indent="-514350">
              <a:buFont typeface="+mj-lt"/>
              <a:buAutoNum type="arabicPeriod"/>
            </a:pPr>
            <a:r>
              <a:rPr lang="en-IE" dirty="0"/>
              <a:t>Sienna Stucke, </a:t>
            </a:r>
            <a:r>
              <a:rPr lang="en-IE" dirty="0" err="1"/>
              <a:t>Aonghus</a:t>
            </a:r>
            <a:r>
              <a:rPr lang="en-IE" dirty="0"/>
              <a:t> Feeney, Richard Lalor, Sheila Donnelly, John Pius Dalton, Declan McKernan, Eilís Dowd. The anti-inflammatory potential of helminth-derived peptides/polypeptides: A systematic review in cellular models of inflammation </a:t>
            </a:r>
            <a:r>
              <a:rPr lang="en-IE" dirty="0" err="1"/>
              <a:t>doi</a:t>
            </a:r>
            <a:r>
              <a:rPr lang="en-IE" dirty="0"/>
              <a:t>: </a:t>
            </a:r>
            <a:r>
              <a:rPr lang="en-IE" dirty="0">
                <a:hlinkClick r:id="rId2"/>
              </a:rPr>
              <a:t>https://doi.org/10.1101/2025.08.01.668098</a:t>
            </a:r>
            <a:r>
              <a:rPr lang="en-IE" dirty="0"/>
              <a:t> </a:t>
            </a:r>
            <a:r>
              <a:rPr lang="en-IE" dirty="0">
                <a:highlight>
                  <a:srgbClr val="FFFF00"/>
                </a:highlight>
              </a:rPr>
              <a:t>(Submitted for publication)</a:t>
            </a:r>
            <a:endParaRPr lang="en-IE" dirty="0"/>
          </a:p>
          <a:p>
            <a:pPr marL="514350" indent="-514350">
              <a:buFont typeface="+mj-lt"/>
              <a:buAutoNum type="arabicPeriod"/>
            </a:pPr>
            <a:endParaRPr lang="en-I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CEFBD8-E572-4D44-FFEA-E8D38C60E727}"/>
              </a:ext>
            </a:extLst>
          </p:cNvPr>
          <p:cNvSpPr txBox="1"/>
          <p:nvPr/>
        </p:nvSpPr>
        <p:spPr>
          <a:xfrm>
            <a:off x="9144000" y="5584825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dirty="0"/>
              <a:t>Come find me at my poster!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DCE027-2DAE-9BE7-BABD-8A9BBF4C1C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2238375"/>
            <a:ext cx="2362200" cy="30861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6B53D03-8D1A-0592-730E-319E0677BD92}"/>
              </a:ext>
            </a:extLst>
          </p:cNvPr>
          <p:cNvSpPr txBox="1"/>
          <p:nvPr/>
        </p:nvSpPr>
        <p:spPr>
          <a:xfrm>
            <a:off x="9190013" y="1608693"/>
            <a:ext cx="22701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dirty="0"/>
              <a:t>Check out the paper!</a:t>
            </a:r>
          </a:p>
        </p:txBody>
      </p:sp>
    </p:spTree>
    <p:extLst>
      <p:ext uri="{BB962C8B-B14F-4D97-AF65-F5344CB8AC3E}">
        <p14:creationId xmlns:p14="http://schemas.microsoft.com/office/powerpoint/2010/main" val="715684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69F36-F805-2AE9-560A-9A9A45A83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444" y="11114"/>
            <a:ext cx="4653406" cy="1136432"/>
          </a:xfrm>
        </p:spPr>
        <p:txBody>
          <a:bodyPr/>
          <a:lstStyle/>
          <a:p>
            <a:r>
              <a:rPr lang="en-IE" b="1" dirty="0">
                <a:solidFill>
                  <a:srgbClr val="A80050"/>
                </a:solidFill>
              </a:rPr>
              <a:t>Background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B2F53E-9C77-2085-7556-255DDEE1199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853" t="35586" b="7606"/>
          <a:stretch>
            <a:fillRect/>
          </a:stretch>
        </p:blipFill>
        <p:spPr>
          <a:xfrm>
            <a:off x="7174331" y="4152136"/>
            <a:ext cx="4844213" cy="2373876"/>
          </a:xfrm>
          <a:prstGeom prst="rect">
            <a:avLst/>
          </a:prstGeom>
        </p:spPr>
      </p:pic>
      <p:graphicFrame>
        <p:nvGraphicFramePr>
          <p:cNvPr id="25" name="Diagram 24">
            <a:extLst>
              <a:ext uri="{FF2B5EF4-FFF2-40B4-BE49-F238E27FC236}">
                <a16:creationId xmlns:a16="http://schemas.microsoft.com/office/drawing/2014/main" id="{0FAF52D6-72A1-190D-0DF4-BCDCBE2B10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65862552"/>
              </p:ext>
            </p:extLst>
          </p:nvPr>
        </p:nvGraphicFramePr>
        <p:xfrm>
          <a:off x="226141" y="1095153"/>
          <a:ext cx="6577166" cy="28201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28" name="Group 27">
            <a:extLst>
              <a:ext uri="{FF2B5EF4-FFF2-40B4-BE49-F238E27FC236}">
                <a16:creationId xmlns:a16="http://schemas.microsoft.com/office/drawing/2014/main" id="{CB72CE77-81B5-A238-BB11-9462DD74EA37}"/>
              </a:ext>
            </a:extLst>
          </p:cNvPr>
          <p:cNvGrpSpPr/>
          <p:nvPr/>
        </p:nvGrpSpPr>
        <p:grpSpPr>
          <a:xfrm>
            <a:off x="238892" y="4333817"/>
            <a:ext cx="6577519" cy="2154436"/>
            <a:chOff x="238690" y="4086168"/>
            <a:chExt cx="6577519" cy="2154436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DE0D8899-B974-3F17-D855-8EE4038847A5}"/>
                </a:ext>
              </a:extLst>
            </p:cNvPr>
            <p:cNvSpPr/>
            <p:nvPr/>
          </p:nvSpPr>
          <p:spPr>
            <a:xfrm>
              <a:off x="238892" y="4086168"/>
              <a:ext cx="6577166" cy="2154436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A80050"/>
              </a:solidFill>
            </a:ln>
          </p:spPr>
          <p:txBody>
            <a:bodyPr/>
            <a:lstStyle/>
            <a:p>
              <a:endParaRPr lang="en-IE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F37CDBE-2433-96A2-930D-6A3F6DF4F89E}"/>
                </a:ext>
              </a:extLst>
            </p:cNvPr>
            <p:cNvSpPr/>
            <p:nvPr/>
          </p:nvSpPr>
          <p:spPr>
            <a:xfrm>
              <a:off x="238892" y="4086168"/>
              <a:ext cx="6577166" cy="2154436"/>
            </a:xfrm>
            <a:custGeom>
              <a:avLst/>
              <a:gdLst>
                <a:gd name="connsiteX0" fmla="*/ 0 w 6577166"/>
                <a:gd name="connsiteY0" fmla="*/ 0 h 2154436"/>
                <a:gd name="connsiteX1" fmla="*/ 6577166 w 6577166"/>
                <a:gd name="connsiteY1" fmla="*/ 0 h 2154436"/>
                <a:gd name="connsiteX2" fmla="*/ 6577166 w 6577166"/>
                <a:gd name="connsiteY2" fmla="*/ 2154436 h 2154436"/>
                <a:gd name="connsiteX3" fmla="*/ 0 w 6577166"/>
                <a:gd name="connsiteY3" fmla="*/ 2154436 h 2154436"/>
                <a:gd name="connsiteX4" fmla="*/ 0 w 6577166"/>
                <a:gd name="connsiteY4" fmla="*/ 0 h 2154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77166" h="2154436">
                  <a:moveTo>
                    <a:pt x="0" y="0"/>
                  </a:moveTo>
                  <a:lnTo>
                    <a:pt x="6577166" y="0"/>
                  </a:lnTo>
                  <a:lnTo>
                    <a:pt x="6577166" y="2154436"/>
                  </a:lnTo>
                  <a:lnTo>
                    <a:pt x="0" y="21544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80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8016" tIns="128016" rIns="128016" bIns="1119057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IE" sz="1800" kern="1200" dirty="0">
                  <a:solidFill>
                    <a:schemeClr val="bg1"/>
                  </a:solidFill>
                </a:rPr>
                <a:t>Helminths secrete a variety of proteins (HDPs) with multiple mechanisms to modulate host  immune system, shifting from the Th1 to the Th2/Treg immune response</a:t>
              </a:r>
              <a:r>
                <a:rPr lang="en-IE" sz="800" kern="1200" dirty="0">
                  <a:solidFill>
                    <a:schemeClr val="bg1"/>
                  </a:solidFill>
                </a:rPr>
                <a:t>1,</a:t>
              </a:r>
              <a:r>
                <a:rPr lang="en-IE" sz="1800" kern="1200" dirty="0">
                  <a:solidFill>
                    <a:schemeClr val="bg1"/>
                  </a:solidFill>
                </a:rPr>
                <a:t> </a:t>
              </a:r>
              <a:r>
                <a:rPr lang="en-IE" sz="800" kern="1200" dirty="0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B0FE716-DE47-F9F6-CC30-174275D98400}"/>
                </a:ext>
              </a:extLst>
            </p:cNvPr>
            <p:cNvSpPr/>
            <p:nvPr/>
          </p:nvSpPr>
          <p:spPr>
            <a:xfrm>
              <a:off x="238690" y="5191721"/>
              <a:ext cx="1315112" cy="992566"/>
            </a:xfrm>
            <a:custGeom>
              <a:avLst/>
              <a:gdLst>
                <a:gd name="connsiteX0" fmla="*/ 0 w 1315112"/>
                <a:gd name="connsiteY0" fmla="*/ 0 h 992566"/>
                <a:gd name="connsiteX1" fmla="*/ 1315112 w 1315112"/>
                <a:gd name="connsiteY1" fmla="*/ 0 h 992566"/>
                <a:gd name="connsiteX2" fmla="*/ 1315112 w 1315112"/>
                <a:gd name="connsiteY2" fmla="*/ 992566 h 992566"/>
                <a:gd name="connsiteX3" fmla="*/ 0 w 1315112"/>
                <a:gd name="connsiteY3" fmla="*/ 992566 h 992566"/>
                <a:gd name="connsiteX4" fmla="*/ 0 w 1315112"/>
                <a:gd name="connsiteY4" fmla="*/ 0 h 992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5112" h="992566">
                  <a:moveTo>
                    <a:pt x="0" y="0"/>
                  </a:moveTo>
                  <a:lnTo>
                    <a:pt x="1315112" y="0"/>
                  </a:lnTo>
                  <a:lnTo>
                    <a:pt x="1315112" y="992566"/>
                  </a:lnTo>
                  <a:lnTo>
                    <a:pt x="0" y="992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680" tIns="19050" rIns="106680" bIns="19050" numCol="1" spcCol="1270" anchor="ctr" anchorCtr="0">
              <a:noAutofit/>
            </a:bodyPr>
            <a:lstStyle/>
            <a:p>
              <a:pPr marL="0" lvl="0" indent="0" algn="l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IE" sz="1500" kern="1200" dirty="0">
                  <a:solidFill>
                    <a:schemeClr val="tx1"/>
                  </a:solidFill>
                </a:rPr>
                <a:t>preventing antigen presentation</a:t>
              </a: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CFDE06E-2F07-0713-CA12-FC729B79F8AA}"/>
                </a:ext>
              </a:extLst>
            </p:cNvPr>
            <p:cNvSpPr/>
            <p:nvPr/>
          </p:nvSpPr>
          <p:spPr>
            <a:xfrm>
              <a:off x="1554003" y="5194908"/>
              <a:ext cx="1315112" cy="989379"/>
            </a:xfrm>
            <a:custGeom>
              <a:avLst/>
              <a:gdLst>
                <a:gd name="connsiteX0" fmla="*/ 0 w 1315112"/>
                <a:gd name="connsiteY0" fmla="*/ 0 h 991040"/>
                <a:gd name="connsiteX1" fmla="*/ 1315112 w 1315112"/>
                <a:gd name="connsiteY1" fmla="*/ 0 h 991040"/>
                <a:gd name="connsiteX2" fmla="*/ 1315112 w 1315112"/>
                <a:gd name="connsiteY2" fmla="*/ 991040 h 991040"/>
                <a:gd name="connsiteX3" fmla="*/ 0 w 1315112"/>
                <a:gd name="connsiteY3" fmla="*/ 991040 h 991040"/>
                <a:gd name="connsiteX4" fmla="*/ 0 w 1315112"/>
                <a:gd name="connsiteY4" fmla="*/ 0 h 991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5112" h="991040">
                  <a:moveTo>
                    <a:pt x="0" y="0"/>
                  </a:moveTo>
                  <a:lnTo>
                    <a:pt x="1315112" y="0"/>
                  </a:lnTo>
                  <a:lnTo>
                    <a:pt x="1315112" y="991040"/>
                  </a:lnTo>
                  <a:lnTo>
                    <a:pt x="0" y="9910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effectLst>
              <a:softEdge rad="12700"/>
            </a:effectLst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680" tIns="19050" rIns="106680" bIns="19050" numCol="1" spcCol="1270" anchor="ctr" anchorCtr="0">
              <a:noAutofit/>
            </a:bodyPr>
            <a:lstStyle/>
            <a:p>
              <a:pPr marL="0" lvl="0" indent="0" algn="l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IE" sz="1500" kern="1200" dirty="0">
                  <a:solidFill>
                    <a:schemeClr val="tx1"/>
                  </a:solidFill>
                </a:rPr>
                <a:t>inhibiting cysteine proteases</a:t>
              </a: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C16187A-35D4-21D7-97A4-22B997AF4F37}"/>
                </a:ext>
              </a:extLst>
            </p:cNvPr>
            <p:cNvSpPr/>
            <p:nvPr/>
          </p:nvSpPr>
          <p:spPr>
            <a:xfrm>
              <a:off x="2869517" y="5204948"/>
              <a:ext cx="1315112" cy="979339"/>
            </a:xfrm>
            <a:custGeom>
              <a:avLst/>
              <a:gdLst>
                <a:gd name="connsiteX0" fmla="*/ 0 w 1315112"/>
                <a:gd name="connsiteY0" fmla="*/ 0 h 991040"/>
                <a:gd name="connsiteX1" fmla="*/ 1315112 w 1315112"/>
                <a:gd name="connsiteY1" fmla="*/ 0 h 991040"/>
                <a:gd name="connsiteX2" fmla="*/ 1315112 w 1315112"/>
                <a:gd name="connsiteY2" fmla="*/ 991040 h 991040"/>
                <a:gd name="connsiteX3" fmla="*/ 0 w 1315112"/>
                <a:gd name="connsiteY3" fmla="*/ 991040 h 991040"/>
                <a:gd name="connsiteX4" fmla="*/ 0 w 1315112"/>
                <a:gd name="connsiteY4" fmla="*/ 0 h 991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5112" h="991040">
                  <a:moveTo>
                    <a:pt x="0" y="0"/>
                  </a:moveTo>
                  <a:lnTo>
                    <a:pt x="1315112" y="0"/>
                  </a:lnTo>
                  <a:lnTo>
                    <a:pt x="1315112" y="991040"/>
                  </a:lnTo>
                  <a:lnTo>
                    <a:pt x="0" y="9910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680" tIns="19050" rIns="106680" bIns="19050" numCol="1" spcCol="1270" anchor="ctr" anchorCtr="0">
              <a:noAutofit/>
            </a:bodyPr>
            <a:lstStyle/>
            <a:p>
              <a:pPr marL="0" lvl="0" indent="0" algn="l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IE" sz="1500" kern="1200" dirty="0">
                  <a:solidFill>
                    <a:schemeClr val="tx1"/>
                  </a:solidFill>
                </a:rPr>
                <a:t>inhibiting TLR4</a:t>
              </a: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6040392E-9116-343A-2A15-34F33CAD9B0D}"/>
                </a:ext>
              </a:extLst>
            </p:cNvPr>
            <p:cNvSpPr/>
            <p:nvPr/>
          </p:nvSpPr>
          <p:spPr>
            <a:xfrm>
              <a:off x="4184930" y="5198059"/>
              <a:ext cx="1315112" cy="979339"/>
            </a:xfrm>
            <a:custGeom>
              <a:avLst/>
              <a:gdLst>
                <a:gd name="connsiteX0" fmla="*/ 0 w 1315112"/>
                <a:gd name="connsiteY0" fmla="*/ 0 h 991040"/>
                <a:gd name="connsiteX1" fmla="*/ 1315112 w 1315112"/>
                <a:gd name="connsiteY1" fmla="*/ 0 h 991040"/>
                <a:gd name="connsiteX2" fmla="*/ 1315112 w 1315112"/>
                <a:gd name="connsiteY2" fmla="*/ 991040 h 991040"/>
                <a:gd name="connsiteX3" fmla="*/ 0 w 1315112"/>
                <a:gd name="connsiteY3" fmla="*/ 991040 h 991040"/>
                <a:gd name="connsiteX4" fmla="*/ 0 w 1315112"/>
                <a:gd name="connsiteY4" fmla="*/ 0 h 991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5112" h="991040">
                  <a:moveTo>
                    <a:pt x="0" y="0"/>
                  </a:moveTo>
                  <a:lnTo>
                    <a:pt x="1315112" y="0"/>
                  </a:lnTo>
                  <a:lnTo>
                    <a:pt x="1315112" y="991040"/>
                  </a:lnTo>
                  <a:lnTo>
                    <a:pt x="0" y="9910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680" tIns="19050" rIns="106680" bIns="19050" numCol="1" spcCol="1270" anchor="ctr" anchorCtr="0">
              <a:noAutofit/>
            </a:bodyPr>
            <a:lstStyle/>
            <a:p>
              <a:pPr marL="0" lvl="0" indent="0" algn="l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IE" sz="1500" kern="1200" dirty="0">
                  <a:solidFill>
                    <a:schemeClr val="tx1"/>
                  </a:solidFill>
                </a:rPr>
                <a:t>inhibiting NLRP3 activation</a:t>
              </a: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2CAE4EB-E7BF-5BF8-2339-DE0A57489CE7}"/>
                </a:ext>
              </a:extLst>
            </p:cNvPr>
            <p:cNvSpPr/>
            <p:nvPr/>
          </p:nvSpPr>
          <p:spPr>
            <a:xfrm>
              <a:off x="5501097" y="5199097"/>
              <a:ext cx="1315112" cy="978301"/>
            </a:xfrm>
            <a:custGeom>
              <a:avLst/>
              <a:gdLst>
                <a:gd name="connsiteX0" fmla="*/ 0 w 1315112"/>
                <a:gd name="connsiteY0" fmla="*/ 0 h 991040"/>
                <a:gd name="connsiteX1" fmla="*/ 1315112 w 1315112"/>
                <a:gd name="connsiteY1" fmla="*/ 0 h 991040"/>
                <a:gd name="connsiteX2" fmla="*/ 1315112 w 1315112"/>
                <a:gd name="connsiteY2" fmla="*/ 991040 h 991040"/>
                <a:gd name="connsiteX3" fmla="*/ 0 w 1315112"/>
                <a:gd name="connsiteY3" fmla="*/ 991040 h 991040"/>
                <a:gd name="connsiteX4" fmla="*/ 0 w 1315112"/>
                <a:gd name="connsiteY4" fmla="*/ 0 h 991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5112" h="991040">
                  <a:moveTo>
                    <a:pt x="0" y="0"/>
                  </a:moveTo>
                  <a:lnTo>
                    <a:pt x="1315112" y="0"/>
                  </a:lnTo>
                  <a:lnTo>
                    <a:pt x="1315112" y="991040"/>
                  </a:lnTo>
                  <a:lnTo>
                    <a:pt x="0" y="9910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680" tIns="19050" rIns="106680" bIns="19050" numCol="1" spcCol="1270" anchor="ctr" anchorCtr="0">
              <a:noAutofit/>
            </a:bodyPr>
            <a:lstStyle/>
            <a:p>
              <a:pPr marL="0" lvl="0" indent="0" algn="l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IE" sz="1500" kern="1200" dirty="0">
                  <a:solidFill>
                    <a:schemeClr val="tx1"/>
                  </a:solidFill>
                </a:rPr>
                <a:t>stimulating IL-10 release</a:t>
              </a:r>
            </a:p>
          </p:txBody>
        </p:sp>
      </p:grpSp>
      <p:pic>
        <p:nvPicPr>
          <p:cNvPr id="5" name="Graphic 4" descr="Seesaw outline">
            <a:extLst>
              <a:ext uri="{FF2B5EF4-FFF2-40B4-BE49-F238E27FC236}">
                <a16:creationId xmlns:a16="http://schemas.microsoft.com/office/drawing/2014/main" id="{8C9C8D7F-4556-5B65-0161-461BECBDF23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723545" y="1210751"/>
            <a:ext cx="3745783" cy="2819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204C7B4-11A6-7127-1E91-F6296BD9E245}"/>
              </a:ext>
            </a:extLst>
          </p:cNvPr>
          <p:cNvSpPr txBox="1"/>
          <p:nvPr/>
        </p:nvSpPr>
        <p:spPr>
          <a:xfrm>
            <a:off x="7333020" y="1857375"/>
            <a:ext cx="1687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dirty="0"/>
              <a:t>Helminth infections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D4FC01-473A-B530-869D-F772C5EE0C8C}"/>
              </a:ext>
            </a:extLst>
          </p:cNvPr>
          <p:cNvSpPr txBox="1"/>
          <p:nvPr/>
        </p:nvSpPr>
        <p:spPr>
          <a:xfrm>
            <a:off x="9206988" y="1336676"/>
            <a:ext cx="29088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dirty="0"/>
              <a:t>Autoimmune/inflammatory conditions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B50EA9-9806-D77C-4601-442EF9EB2C98}"/>
              </a:ext>
            </a:extLst>
          </p:cNvPr>
          <p:cNvSpPr txBox="1"/>
          <p:nvPr/>
        </p:nvSpPr>
        <p:spPr>
          <a:xfrm>
            <a:off x="5967167" y="6581001"/>
            <a:ext cx="625753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1200" dirty="0"/>
              <a:t>(Smallwood et al., 2021)</a:t>
            </a:r>
            <a:r>
              <a:rPr lang="en-IE" sz="800" dirty="0"/>
              <a:t>1</a:t>
            </a:r>
            <a:r>
              <a:rPr lang="en-IE" sz="1200" dirty="0"/>
              <a:t>, (</a:t>
            </a:r>
            <a:r>
              <a:rPr lang="en-IE" sz="1200" dirty="0" err="1"/>
              <a:t>Versini</a:t>
            </a:r>
            <a:r>
              <a:rPr lang="en-IE" sz="1200" dirty="0"/>
              <a:t> et al., 2015)</a:t>
            </a:r>
            <a:r>
              <a:rPr lang="en-IE" sz="800" dirty="0"/>
              <a:t>2, </a:t>
            </a:r>
            <a:r>
              <a:rPr lang="en-IE" sz="1200" dirty="0"/>
              <a:t>(Yeshi et al., 2022)</a:t>
            </a:r>
            <a:r>
              <a:rPr lang="en-IE" sz="700" dirty="0"/>
              <a:t>3</a:t>
            </a:r>
            <a:r>
              <a:rPr lang="en-IE" sz="1200" dirty="0"/>
              <a:t>, (</a:t>
            </a:r>
            <a:r>
              <a:rPr lang="en-IE" sz="1200" dirty="0" err="1"/>
              <a:t>Maizels</a:t>
            </a:r>
            <a:r>
              <a:rPr lang="en-IE" sz="1200" dirty="0"/>
              <a:t> et al., 2018)</a:t>
            </a:r>
            <a:r>
              <a:rPr lang="en-IE" sz="800" dirty="0"/>
              <a:t>4</a:t>
            </a:r>
            <a:endParaRPr lang="en-IE" sz="1200" dirty="0"/>
          </a:p>
        </p:txBody>
      </p:sp>
    </p:spTree>
    <p:extLst>
      <p:ext uri="{BB962C8B-B14F-4D97-AF65-F5344CB8AC3E}">
        <p14:creationId xmlns:p14="http://schemas.microsoft.com/office/powerpoint/2010/main" val="1817037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5" grpId="0">
        <p:bldAsOne/>
      </p:bldGraphic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CB84-2E25-4CD7-4B65-F33169A00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18255"/>
            <a:ext cx="11353800" cy="1325563"/>
          </a:xfrm>
        </p:spPr>
        <p:txBody>
          <a:bodyPr/>
          <a:lstStyle/>
          <a:p>
            <a:r>
              <a:rPr lang="en-IE" b="1" dirty="0">
                <a:solidFill>
                  <a:srgbClr val="A80050"/>
                </a:solidFill>
              </a:rPr>
              <a:t>So… How is this relevant to CNS restoration?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58D16A2-265E-B49B-9F12-B7AE878447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5895369"/>
              </p:ext>
            </p:extLst>
          </p:nvPr>
        </p:nvGraphicFramePr>
        <p:xfrm>
          <a:off x="419101" y="1463620"/>
          <a:ext cx="5676899" cy="4428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18F0EC80-368D-2475-1B38-C7F903F6A76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52" t="25710" b="8306"/>
          <a:stretch>
            <a:fillRect/>
          </a:stretch>
        </p:blipFill>
        <p:spPr>
          <a:xfrm>
            <a:off x="6345044" y="1057208"/>
            <a:ext cx="5846956" cy="3505138"/>
          </a:xfrm>
          <a:prstGeom prst="rect">
            <a:avLst/>
          </a:prstGeom>
        </p:spPr>
      </p:pic>
      <p:sp>
        <p:nvSpPr>
          <p:cNvPr id="9" name="Freeform: Shape 8">
            <a:extLst>
              <a:ext uri="{FF2B5EF4-FFF2-40B4-BE49-F238E27FC236}">
                <a16:creationId xmlns:a16="http://schemas.microsoft.com/office/drawing/2014/main" id="{27B240A2-1505-8CD2-0014-08468FDAD123}"/>
              </a:ext>
            </a:extLst>
          </p:cNvPr>
          <p:cNvSpPr/>
          <p:nvPr/>
        </p:nvSpPr>
        <p:spPr>
          <a:xfrm flipH="1">
            <a:off x="10832691" y="1873045"/>
            <a:ext cx="217678" cy="97007"/>
          </a:xfrm>
          <a:custGeom>
            <a:avLst/>
            <a:gdLst>
              <a:gd name="connsiteX0" fmla="*/ 75875 w 156991"/>
              <a:gd name="connsiteY0" fmla="*/ 110677 h 199167"/>
              <a:gd name="connsiteX1" fmla="*/ 75875 w 156991"/>
              <a:gd name="connsiteY1" fmla="*/ 110677 h 199167"/>
              <a:gd name="connsiteX2" fmla="*/ 9507 w 156991"/>
              <a:gd name="connsiteY2" fmla="*/ 125425 h 199167"/>
              <a:gd name="connsiteX3" fmla="*/ 2133 w 156991"/>
              <a:gd name="connsiteY3" fmla="*/ 162296 h 199167"/>
              <a:gd name="connsiteX4" fmla="*/ 53752 w 156991"/>
              <a:gd name="connsiteY4" fmla="*/ 199167 h 199167"/>
              <a:gd name="connsiteX5" fmla="*/ 83249 w 156991"/>
              <a:gd name="connsiteY5" fmla="*/ 191793 h 199167"/>
              <a:gd name="connsiteX6" fmla="*/ 105371 w 156991"/>
              <a:gd name="connsiteY6" fmla="*/ 177044 h 199167"/>
              <a:gd name="connsiteX7" fmla="*/ 156991 w 156991"/>
              <a:gd name="connsiteY7" fmla="*/ 147548 h 199167"/>
              <a:gd name="connsiteX8" fmla="*/ 142242 w 156991"/>
              <a:gd name="connsiteY8" fmla="*/ 88554 h 199167"/>
              <a:gd name="connsiteX9" fmla="*/ 156991 w 156991"/>
              <a:gd name="connsiteY9" fmla="*/ 14812 h 199167"/>
              <a:gd name="connsiteX10" fmla="*/ 127494 w 156991"/>
              <a:gd name="connsiteY10" fmla="*/ 64 h 199167"/>
              <a:gd name="connsiteX11" fmla="*/ 75875 w 156991"/>
              <a:gd name="connsiteY11" fmla="*/ 22186 h 199167"/>
              <a:gd name="connsiteX12" fmla="*/ 68500 w 156991"/>
              <a:gd name="connsiteY12" fmla="*/ 44309 h 199167"/>
              <a:gd name="connsiteX13" fmla="*/ 46378 w 156991"/>
              <a:gd name="connsiteY13" fmla="*/ 73806 h 199167"/>
              <a:gd name="connsiteX14" fmla="*/ 2133 w 156991"/>
              <a:gd name="connsiteY14" fmla="*/ 81180 h 199167"/>
              <a:gd name="connsiteX15" fmla="*/ 9507 w 156991"/>
              <a:gd name="connsiteY15" fmla="*/ 110677 h 199167"/>
              <a:gd name="connsiteX16" fmla="*/ 75875 w 156991"/>
              <a:gd name="connsiteY16" fmla="*/ 110677 h 199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6991" h="199167">
                <a:moveTo>
                  <a:pt x="75875" y="110677"/>
                </a:moveTo>
                <a:lnTo>
                  <a:pt x="75875" y="110677"/>
                </a:lnTo>
                <a:cubicBezTo>
                  <a:pt x="53752" y="115593"/>
                  <a:pt x="28073" y="112429"/>
                  <a:pt x="9507" y="125425"/>
                </a:cubicBezTo>
                <a:cubicBezTo>
                  <a:pt x="-761" y="132613"/>
                  <a:pt x="-1830" y="150405"/>
                  <a:pt x="2133" y="162296"/>
                </a:cubicBezTo>
                <a:cubicBezTo>
                  <a:pt x="10881" y="188542"/>
                  <a:pt x="33109" y="192286"/>
                  <a:pt x="53752" y="199167"/>
                </a:cubicBezTo>
                <a:cubicBezTo>
                  <a:pt x="63584" y="196709"/>
                  <a:pt x="73934" y="195785"/>
                  <a:pt x="83249" y="191793"/>
                </a:cubicBezTo>
                <a:cubicBezTo>
                  <a:pt x="91395" y="188302"/>
                  <a:pt x="97771" y="181604"/>
                  <a:pt x="105371" y="177044"/>
                </a:cubicBezTo>
                <a:cubicBezTo>
                  <a:pt x="122364" y="166848"/>
                  <a:pt x="139784" y="157380"/>
                  <a:pt x="156991" y="147548"/>
                </a:cubicBezTo>
                <a:cubicBezTo>
                  <a:pt x="152075" y="127883"/>
                  <a:pt x="143590" y="108779"/>
                  <a:pt x="142242" y="88554"/>
                </a:cubicBezTo>
                <a:cubicBezTo>
                  <a:pt x="140359" y="60313"/>
                  <a:pt x="148753" y="39528"/>
                  <a:pt x="156991" y="14812"/>
                </a:cubicBezTo>
                <a:cubicBezTo>
                  <a:pt x="147159" y="9896"/>
                  <a:pt x="138442" y="-931"/>
                  <a:pt x="127494" y="64"/>
                </a:cubicBezTo>
                <a:cubicBezTo>
                  <a:pt x="108851" y="1759"/>
                  <a:pt x="90851" y="10954"/>
                  <a:pt x="75875" y="22186"/>
                </a:cubicBezTo>
                <a:cubicBezTo>
                  <a:pt x="69656" y="26850"/>
                  <a:pt x="72357" y="37560"/>
                  <a:pt x="68500" y="44309"/>
                </a:cubicBezTo>
                <a:cubicBezTo>
                  <a:pt x="62402" y="54980"/>
                  <a:pt x="57122" y="67837"/>
                  <a:pt x="46378" y="73806"/>
                </a:cubicBezTo>
                <a:cubicBezTo>
                  <a:pt x="33308" y="81067"/>
                  <a:pt x="16881" y="78722"/>
                  <a:pt x="2133" y="81180"/>
                </a:cubicBezTo>
                <a:cubicBezTo>
                  <a:pt x="4591" y="91012"/>
                  <a:pt x="2341" y="103511"/>
                  <a:pt x="9507" y="110677"/>
                </a:cubicBezTo>
                <a:cubicBezTo>
                  <a:pt x="16673" y="117843"/>
                  <a:pt x="64814" y="110677"/>
                  <a:pt x="75875" y="110677"/>
                </a:cubicBezTo>
                <a:close/>
              </a:path>
            </a:pathLst>
          </a:custGeom>
          <a:solidFill>
            <a:srgbClr val="A80050"/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51DA3C2-F7B4-3A93-EAB8-FCD71D11AF94}"/>
              </a:ext>
            </a:extLst>
          </p:cNvPr>
          <p:cNvSpPr txBox="1"/>
          <p:nvPr/>
        </p:nvSpPr>
        <p:spPr>
          <a:xfrm>
            <a:off x="10555893" y="1929236"/>
            <a:ext cx="84803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900" b="1" dirty="0"/>
              <a:t>α</a:t>
            </a:r>
            <a:r>
              <a:rPr lang="en-IE" sz="900" b="1" dirty="0"/>
              <a:t>-synuclein</a:t>
            </a:r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970E4114-235C-16D6-AEB9-3A3DCD229FE4}"/>
              </a:ext>
            </a:extLst>
          </p:cNvPr>
          <p:cNvSpPr/>
          <p:nvPr/>
        </p:nvSpPr>
        <p:spPr>
          <a:xfrm rot="3027957">
            <a:off x="10161600" y="1320512"/>
            <a:ext cx="951271" cy="286217"/>
          </a:xfrm>
          <a:prstGeom prst="arc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E">
              <a:ln w="0">
                <a:solidFill>
                  <a:sysClr val="windowText" lastClr="000000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CAB003B-9B22-1A28-AAF2-52E4BEE66A42}"/>
              </a:ext>
            </a:extLst>
          </p:cNvPr>
          <p:cNvSpPr txBox="1"/>
          <p:nvPr/>
        </p:nvSpPr>
        <p:spPr>
          <a:xfrm>
            <a:off x="7372265" y="5139634"/>
            <a:ext cx="3460426" cy="923330"/>
          </a:xfrm>
          <a:prstGeom prst="rect">
            <a:avLst/>
          </a:prstGeom>
          <a:solidFill>
            <a:srgbClr val="A80050"/>
          </a:solidFill>
          <a:ln>
            <a:solidFill>
              <a:srgbClr val="A80050"/>
            </a:solidFill>
          </a:ln>
          <a:effectLst>
            <a:glow rad="101600">
              <a:schemeClr val="bg2">
                <a:lumMod val="50000"/>
                <a:alpha val="6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IE" b="1" dirty="0">
                <a:solidFill>
                  <a:schemeClr val="bg1"/>
                </a:solidFill>
              </a:rPr>
              <a:t>Will HDPs have the same immunomodulatory effects in neuroinflammatory models?</a:t>
            </a:r>
          </a:p>
        </p:txBody>
      </p:sp>
    </p:spTree>
    <p:extLst>
      <p:ext uri="{BB962C8B-B14F-4D97-AF65-F5344CB8AC3E}">
        <p14:creationId xmlns:p14="http://schemas.microsoft.com/office/powerpoint/2010/main" val="853653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E10E7-CA12-E44A-5358-15BE93FF1F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r>
              <a:rPr lang="en-IE" b="1" dirty="0">
                <a:solidFill>
                  <a:srgbClr val="A80050"/>
                </a:solidFill>
              </a:rPr>
              <a:t>Aims/Objectives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D09FB8A-4F9D-590C-A329-5CC5E4A628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8524100"/>
              </p:ext>
            </p:extLst>
          </p:nvPr>
        </p:nvGraphicFramePr>
        <p:xfrm>
          <a:off x="6096000" y="813990"/>
          <a:ext cx="5419725" cy="52300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B97C28D-026C-1A19-6514-2086F0D53599}"/>
              </a:ext>
            </a:extLst>
          </p:cNvPr>
          <p:cNvSpPr txBox="1"/>
          <p:nvPr/>
        </p:nvSpPr>
        <p:spPr>
          <a:xfrm>
            <a:off x="390524" y="1990725"/>
            <a:ext cx="5057775" cy="3108543"/>
          </a:xfrm>
          <a:prstGeom prst="rect">
            <a:avLst/>
          </a:prstGeom>
          <a:solidFill>
            <a:srgbClr val="A80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E" sz="2800" b="1" dirty="0">
                <a:solidFill>
                  <a:schemeClr val="bg1"/>
                </a:solidFill>
              </a:rPr>
              <a:t>This systematic review aims to synthesize the data on these HDPs and the extent to which they modulate the inflammatory cytokine response in cellular models of inflammation</a:t>
            </a:r>
          </a:p>
        </p:txBody>
      </p:sp>
    </p:spTree>
    <p:extLst>
      <p:ext uri="{BB962C8B-B14F-4D97-AF65-F5344CB8AC3E}">
        <p14:creationId xmlns:p14="http://schemas.microsoft.com/office/powerpoint/2010/main" val="2449090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4DA58-F79C-ABFF-0D43-568031E5E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IE" b="1" dirty="0">
                <a:solidFill>
                  <a:srgbClr val="A80050"/>
                </a:solidFill>
              </a:rPr>
              <a:t>Methodology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37E8624-106D-89EA-3049-2027B1668B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5265"/>
          <a:stretch>
            <a:fillRect/>
          </a:stretch>
        </p:blipFill>
        <p:spPr>
          <a:xfrm>
            <a:off x="180733" y="1067143"/>
            <a:ext cx="5086591" cy="5725807"/>
          </a:xfrm>
          <a:prstGeom prst="rect">
            <a:avLst/>
          </a:prstGeom>
          <a:ln>
            <a:noFill/>
          </a:ln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6395EFF0-AFF0-1996-2442-B479061DCE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66660692"/>
              </p:ext>
            </p:extLst>
          </p:nvPr>
        </p:nvGraphicFramePr>
        <p:xfrm>
          <a:off x="5810027" y="457886"/>
          <a:ext cx="6305773" cy="59488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9779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80EC9-CD45-0EF7-65C3-360F53000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8431"/>
            <a:ext cx="1914525" cy="628657"/>
          </a:xfrm>
        </p:spPr>
        <p:txBody>
          <a:bodyPr>
            <a:normAutofit fontScale="90000"/>
          </a:bodyPr>
          <a:lstStyle/>
          <a:p>
            <a:r>
              <a:rPr lang="en-IE" b="1" dirty="0">
                <a:solidFill>
                  <a:srgbClr val="A80050"/>
                </a:solidFill>
              </a:rPr>
              <a:t>Results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93D276D-5F9E-EE42-70AB-7E9F1C33BC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32" y="3102054"/>
            <a:ext cx="7185980" cy="289880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7AACD6D-BEAB-6E74-8C76-3170434F26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615" y="857143"/>
            <a:ext cx="6502734" cy="15431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0958FDB-782A-777A-1D61-AE345986AD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22594" y="875475"/>
            <a:ext cx="4669406" cy="25535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061EDCD-40A5-CE70-4331-00B98AAEAE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51962" y="3592961"/>
            <a:ext cx="4669406" cy="255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489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5BAC1-A04D-F190-8F53-51BC7A294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77963"/>
            <a:ext cx="10515600" cy="1013618"/>
          </a:xfrm>
        </p:spPr>
        <p:txBody>
          <a:bodyPr/>
          <a:lstStyle/>
          <a:p>
            <a:r>
              <a:rPr lang="en-IE" b="1" dirty="0">
                <a:solidFill>
                  <a:srgbClr val="A80050"/>
                </a:solidFill>
              </a:rPr>
              <a:t>Results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F026148-4467-87A9-8603-64F88EC04E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650" y="172620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E"/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0C81CEC5-EE53-C7E1-BAB7-1FBABF9E759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3315254"/>
              </p:ext>
            </p:extLst>
          </p:nvPr>
        </p:nvGraphicFramePr>
        <p:xfrm>
          <a:off x="179388" y="782638"/>
          <a:ext cx="6192837" cy="2263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3" imgW="8337862" imgH="2837892" progId="Prism10.Document">
                  <p:embed/>
                </p:oleObj>
              </mc:Choice>
              <mc:Fallback>
                <p:oleObj name="Prism 10" r:id="rId3" imgW="8337862" imgH="2837892" progId="Prism10.Document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0C81CEC5-EE53-C7E1-BAB7-1FBABF9E759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782638"/>
                        <a:ext cx="6192837" cy="22637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>
            <a:extLst>
              <a:ext uri="{FF2B5EF4-FFF2-40B4-BE49-F238E27FC236}">
                <a16:creationId xmlns:a16="http://schemas.microsoft.com/office/drawing/2014/main" id="{8DF94319-A5E5-B021-D887-D83E3592EA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0080" y="18979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E"/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8E28CE66-1027-83F3-B89C-3EB334FF603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6983375"/>
              </p:ext>
            </p:extLst>
          </p:nvPr>
        </p:nvGraphicFramePr>
        <p:xfrm>
          <a:off x="-119542" y="3414108"/>
          <a:ext cx="3262313" cy="3544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5" imgW="2038368" imgH="2921783" progId="Prism10.Document">
                  <p:embed/>
                </p:oleObj>
              </mc:Choice>
              <mc:Fallback>
                <p:oleObj name="Prism 10" r:id="rId5" imgW="2038368" imgH="2921783" progId="Prism10.Document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8E28CE66-1027-83F3-B89C-3EB334FF603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19542" y="3414108"/>
                        <a:ext cx="3262313" cy="35448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D4D17E84-579A-C1CA-EE4A-4C07356164FD}"/>
              </a:ext>
            </a:extLst>
          </p:cNvPr>
          <p:cNvSpPr txBox="1"/>
          <p:nvPr/>
        </p:nvSpPr>
        <p:spPr>
          <a:xfrm>
            <a:off x="-50902" y="3359025"/>
            <a:ext cx="308862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1100" b="1" dirty="0"/>
              <a:t>Effect of HDPs on cytokines overall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F18E349-0843-D5E3-0575-CF39A46DE35B}"/>
              </a:ext>
            </a:extLst>
          </p:cNvPr>
          <p:cNvSpPr txBox="1"/>
          <p:nvPr/>
        </p:nvSpPr>
        <p:spPr>
          <a:xfrm>
            <a:off x="673564" y="556889"/>
            <a:ext cx="225223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1200" b="1" dirty="0"/>
              <a:t>General study characteristics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B841E34-424F-895A-87B8-3FF9084A1420}"/>
              </a:ext>
            </a:extLst>
          </p:cNvPr>
          <p:cNvSpPr txBox="1"/>
          <p:nvPr/>
        </p:nvSpPr>
        <p:spPr>
          <a:xfrm>
            <a:off x="7764946" y="275191"/>
            <a:ext cx="293622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1100" b="1" dirty="0">
                <a:effectLst/>
                <a:ea typeface="Times New Roman" panose="02020603050405020304" pitchFamily="18" charset="0"/>
              </a:rPr>
              <a:t>Effect of cell type on efficacy of HDPs</a:t>
            </a:r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6D26867B-BD64-3F13-4010-64B7116F1C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5921" y="146282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E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4413B40-CF3C-7302-5AC1-6CA045A8A323}"/>
              </a:ext>
            </a:extLst>
          </p:cNvPr>
          <p:cNvSpPr txBox="1"/>
          <p:nvPr/>
        </p:nvSpPr>
        <p:spPr>
          <a:xfrm>
            <a:off x="3408864" y="3481701"/>
            <a:ext cx="2758369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1100" b="1" dirty="0">
                <a:effectLst/>
                <a:ea typeface="Times New Roman" panose="02020603050405020304" pitchFamily="18" charset="0"/>
              </a:rPr>
              <a:t>Effect of helminth species on cytokines</a:t>
            </a:r>
          </a:p>
          <a:p>
            <a:endParaRPr lang="en-IE" sz="12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DA1CB59-6280-B28B-06FF-ACAFF4B6ED6F}"/>
              </a:ext>
            </a:extLst>
          </p:cNvPr>
          <p:cNvSpPr txBox="1"/>
          <p:nvPr/>
        </p:nvSpPr>
        <p:spPr>
          <a:xfrm>
            <a:off x="7853873" y="3397784"/>
            <a:ext cx="2758369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1100" b="1" dirty="0">
                <a:effectLst/>
                <a:ea typeface="Times New Roman" panose="02020603050405020304" pitchFamily="18" charset="0"/>
              </a:rPr>
              <a:t>Effect of </a:t>
            </a:r>
            <a:r>
              <a:rPr lang="en-IE" sz="1100" b="1" dirty="0" err="1">
                <a:effectLst/>
                <a:ea typeface="Times New Roman" panose="02020603050405020304" pitchFamily="18" charset="0"/>
              </a:rPr>
              <a:t>inflammagen</a:t>
            </a:r>
            <a:r>
              <a:rPr lang="en-IE" sz="1100" b="1" dirty="0">
                <a:effectLst/>
                <a:ea typeface="Times New Roman" panose="02020603050405020304" pitchFamily="18" charset="0"/>
              </a:rPr>
              <a:t> on cytokines</a:t>
            </a:r>
          </a:p>
          <a:p>
            <a:endParaRPr lang="en-IE" sz="1200" dirty="0"/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343166A6-130A-3646-787A-5A7C9C6B84F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2603235"/>
              </p:ext>
            </p:extLst>
          </p:nvPr>
        </p:nvGraphicFramePr>
        <p:xfrm>
          <a:off x="7321687" y="419333"/>
          <a:ext cx="5259251" cy="6286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7" imgW="6618214" imgH="6804171" progId="Prism10.Document">
                  <p:embed/>
                </p:oleObj>
              </mc:Choice>
              <mc:Fallback>
                <p:oleObj name="Prism 10" r:id="rId7" imgW="6618214" imgH="6804171" progId="Prism10.Document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343166A6-130A-3646-787A-5A7C9C6B84F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321687" y="419333"/>
                        <a:ext cx="5259251" cy="62862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B9F5CCE8-0D61-5293-D4F3-0F489B77165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7534479"/>
              </p:ext>
            </p:extLst>
          </p:nvPr>
        </p:nvGraphicFramePr>
        <p:xfrm>
          <a:off x="2679846" y="3481554"/>
          <a:ext cx="4999718" cy="31629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10" r:id="rId9" imgW="8307251" imgH="4087975" progId="Prism10.Document">
                  <p:embed/>
                </p:oleObj>
              </mc:Choice>
              <mc:Fallback>
                <p:oleObj name="Prism 10" r:id="rId9" imgW="8307251" imgH="4087975" progId="Prism10.Document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B9F5CCE8-0D61-5293-D4F3-0F489B7716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679846" y="3481554"/>
                        <a:ext cx="4999718" cy="31629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95338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20" grpId="0"/>
      <p:bldP spid="27" grpId="0"/>
      <p:bldP spid="3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3E1B7-7A00-C1D1-E0FF-9DBC0336C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r>
              <a:rPr lang="en-IE" b="1" dirty="0">
                <a:solidFill>
                  <a:srgbClr val="A80050"/>
                </a:solidFill>
              </a:rPr>
              <a:t>Key Takeaways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061DA47-4124-CD0D-BCE2-94A3B35D509A}"/>
              </a:ext>
            </a:extLst>
          </p:cNvPr>
          <p:cNvSpPr txBox="1"/>
          <p:nvPr/>
        </p:nvSpPr>
        <p:spPr>
          <a:xfrm>
            <a:off x="838200" y="1814262"/>
            <a:ext cx="7164804" cy="129266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/>
            <a:r>
              <a:rPr lang="en-IE" sz="2400" b="1" dirty="0"/>
              <a:t>HDPs reduce levels of proinflammatory cytokines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E" dirty="0"/>
              <a:t>Across multiple species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E" dirty="0"/>
              <a:t>Across multiple functional classes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E" dirty="0"/>
              <a:t>Especially in macrophages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3A8F68-3B61-F1DD-F7C6-0517305C09F5}"/>
              </a:ext>
            </a:extLst>
          </p:cNvPr>
          <p:cNvSpPr txBox="1"/>
          <p:nvPr/>
        </p:nvSpPr>
        <p:spPr>
          <a:xfrm>
            <a:off x="838200" y="3255791"/>
            <a:ext cx="9039726" cy="73866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/>
            <a:r>
              <a:rPr lang="en-IE" sz="2400" b="1" dirty="0"/>
              <a:t>Some HDPs also increase levels of anti-inflammatory cytokines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E" dirty="0"/>
              <a:t>Cysteine protease inhibitors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BA7FEA2-B76F-0491-7EA7-0A2302779A57}"/>
              </a:ext>
            </a:extLst>
          </p:cNvPr>
          <p:cNvSpPr txBox="1"/>
          <p:nvPr/>
        </p:nvSpPr>
        <p:spPr>
          <a:xfrm>
            <a:off x="838200" y="4653715"/>
            <a:ext cx="7164804" cy="129266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/>
            <a:r>
              <a:rPr lang="en-IE" sz="2400" b="1" dirty="0"/>
              <a:t>Gaps in the literature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E" dirty="0"/>
              <a:t>Cell type: mostly macrophages and PBMCs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IE" dirty="0"/>
              <a:t>Only one study looked at microglia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E" dirty="0"/>
              <a:t>Inflammatory stimulus: mostly LPS</a:t>
            </a:r>
          </a:p>
        </p:txBody>
      </p:sp>
      <p:sp>
        <p:nvSpPr>
          <p:cNvPr id="19" name="Star: 12 Points 18">
            <a:extLst>
              <a:ext uri="{FF2B5EF4-FFF2-40B4-BE49-F238E27FC236}">
                <a16:creationId xmlns:a16="http://schemas.microsoft.com/office/drawing/2014/main" id="{0ABCA1B8-54D3-63A9-ACEF-EC362FCCA199}"/>
              </a:ext>
            </a:extLst>
          </p:cNvPr>
          <p:cNvSpPr/>
          <p:nvPr/>
        </p:nvSpPr>
        <p:spPr>
          <a:xfrm>
            <a:off x="581025" y="1176108"/>
            <a:ext cx="11029950" cy="5636694"/>
          </a:xfrm>
          <a:prstGeom prst="star12">
            <a:avLst/>
          </a:prstGeom>
          <a:solidFill>
            <a:srgbClr val="A80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3600" b="1" dirty="0"/>
              <a:t>Will HDPs have the same immunomodulatory effects in neuroinflammatory/neurodegenerative conditions?</a:t>
            </a:r>
          </a:p>
        </p:txBody>
      </p:sp>
    </p:spTree>
    <p:extLst>
      <p:ext uri="{BB962C8B-B14F-4D97-AF65-F5344CB8AC3E}">
        <p14:creationId xmlns:p14="http://schemas.microsoft.com/office/powerpoint/2010/main" val="1110419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6" grpId="0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403231-13A3-16E2-C2E4-60052D4D2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r>
              <a:rPr lang="en-IE" b="1" dirty="0">
                <a:solidFill>
                  <a:srgbClr val="A80050"/>
                </a:solidFill>
              </a:rPr>
              <a:t>Future Directions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D79A24B-BCF3-B48A-888B-E2BB1F6EA12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4985062"/>
              </p:ext>
            </p:extLst>
          </p:nvPr>
        </p:nvGraphicFramePr>
        <p:xfrm>
          <a:off x="838200" y="1455820"/>
          <a:ext cx="10515600" cy="48968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609154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21689</TotalTime>
  <Words>1326</Words>
  <Application>Microsoft Office PowerPoint</Application>
  <PresentationFormat>Widescreen</PresentationFormat>
  <Paragraphs>112</Paragraphs>
  <Slides>11</Slides>
  <Notes>7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Aptos</vt:lpstr>
      <vt:lpstr>Aptos Display</vt:lpstr>
      <vt:lpstr>Arial</vt:lpstr>
      <vt:lpstr>Modern Love Grunge</vt:lpstr>
      <vt:lpstr>Times New Roman</vt:lpstr>
      <vt:lpstr>Office Theme</vt:lpstr>
      <vt:lpstr>GraphPad Prism Project</vt:lpstr>
      <vt:lpstr>The immune-modulatory potential of helminth-derived proteins: A systematic review in cellular models of inflammation</vt:lpstr>
      <vt:lpstr>Background</vt:lpstr>
      <vt:lpstr>So… How is this relevant to CNS restoration?</vt:lpstr>
      <vt:lpstr>Aims/Objectives</vt:lpstr>
      <vt:lpstr>Methodology</vt:lpstr>
      <vt:lpstr>Results</vt:lpstr>
      <vt:lpstr>Results</vt:lpstr>
      <vt:lpstr>Key Takeaways</vt:lpstr>
      <vt:lpstr>Future Directions </vt:lpstr>
      <vt:lpstr>Acknowledgements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Stucke, Sienna</dc:creator>
  <cp:lastModifiedBy>Stucke, Sienna</cp:lastModifiedBy>
  <cp:revision>1</cp:revision>
  <dcterms:created xsi:type="dcterms:W3CDTF">2025-10-01T07:19:28Z</dcterms:created>
  <dcterms:modified xsi:type="dcterms:W3CDTF">2025-10-17T07:33:27Z</dcterms:modified>
</cp:coreProperties>
</file>